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lens Jane" initials="W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656" autoAdjust="0"/>
  </p:normalViewPr>
  <p:slideViewPr>
    <p:cSldViewPr snapToGrid="0">
      <p:cViewPr varScale="1">
        <p:scale>
          <a:sx n="52" d="100"/>
          <a:sy n="52" d="100"/>
        </p:scale>
        <p:origin x="14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018AB-B12D-429F-B118-ACF3F80E5488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44D778-DE6E-4278-A16C-3A7884EA5897}">
      <dgm:prSet phldrT="[Text]" custT="1"/>
      <dgm:spPr/>
      <dgm:t>
        <a:bodyPr/>
        <a:lstStyle/>
        <a:p>
          <a:r>
            <a:rPr lang="en-GB" sz="2000" dirty="0" smtClean="0"/>
            <a:t>Organisational</a:t>
          </a:r>
        </a:p>
        <a:p>
          <a:r>
            <a:rPr lang="en-GB" sz="2000" dirty="0" smtClean="0"/>
            <a:t>context</a:t>
          </a:r>
          <a:endParaRPr lang="en-GB" sz="2000" dirty="0"/>
        </a:p>
      </dgm:t>
    </dgm:pt>
    <dgm:pt modelId="{A1A4030D-3CE0-4B76-9720-9D4DFD3A7A34}" type="parTrans" cxnId="{B31972DF-DFF5-4291-AD46-62DB66E080D6}">
      <dgm:prSet/>
      <dgm:spPr/>
      <dgm:t>
        <a:bodyPr/>
        <a:lstStyle/>
        <a:p>
          <a:endParaRPr lang="en-GB"/>
        </a:p>
      </dgm:t>
    </dgm:pt>
    <dgm:pt modelId="{D9B5636B-3A87-4E24-AF89-E906C3BD2409}" type="sibTrans" cxnId="{B31972DF-DFF5-4291-AD46-62DB66E080D6}">
      <dgm:prSet/>
      <dgm:spPr/>
      <dgm:t>
        <a:bodyPr/>
        <a:lstStyle/>
        <a:p>
          <a:endParaRPr lang="en-GB"/>
        </a:p>
      </dgm:t>
    </dgm:pt>
    <dgm:pt modelId="{D6135BB2-14F6-43E4-8B87-34D1EFF52337}">
      <dgm:prSet phldrT="[Text]" custT="1"/>
      <dgm:spPr/>
      <dgm:t>
        <a:bodyPr/>
        <a:lstStyle/>
        <a:p>
          <a:r>
            <a:rPr lang="en-GB" sz="2400" dirty="0" smtClean="0"/>
            <a:t>Nature of provision</a:t>
          </a:r>
          <a:endParaRPr lang="en-GB" sz="2400" dirty="0"/>
        </a:p>
      </dgm:t>
    </dgm:pt>
    <dgm:pt modelId="{89EA1482-9851-4A21-AAC5-D7252D195957}" type="parTrans" cxnId="{E6F0870E-8FF2-4587-A2DD-D9E7BA672862}">
      <dgm:prSet/>
      <dgm:spPr/>
      <dgm:t>
        <a:bodyPr/>
        <a:lstStyle/>
        <a:p>
          <a:endParaRPr lang="en-GB"/>
        </a:p>
      </dgm:t>
    </dgm:pt>
    <dgm:pt modelId="{2FD635A0-E263-460B-BD6F-F6CD53AD1663}" type="sibTrans" cxnId="{E6F0870E-8FF2-4587-A2DD-D9E7BA672862}">
      <dgm:prSet/>
      <dgm:spPr/>
      <dgm:t>
        <a:bodyPr/>
        <a:lstStyle/>
        <a:p>
          <a:endParaRPr lang="en-GB"/>
        </a:p>
      </dgm:t>
    </dgm:pt>
    <dgm:pt modelId="{D0846DA7-725E-40C1-9CFA-F15C6393BA81}">
      <dgm:prSet phldrT="[Text]" custT="1"/>
      <dgm:spPr/>
      <dgm:t>
        <a:bodyPr/>
        <a:lstStyle/>
        <a:p>
          <a:r>
            <a:rPr lang="en-GB" sz="2400" dirty="0" smtClean="0"/>
            <a:t>Career stage</a:t>
          </a:r>
          <a:endParaRPr lang="en-GB" sz="2400" dirty="0"/>
        </a:p>
      </dgm:t>
    </dgm:pt>
    <dgm:pt modelId="{19A66484-E407-4519-8C24-980E56E41CE1}" type="parTrans" cxnId="{4A0D4B3E-AB1F-4F40-B581-3DCF43BD0D58}">
      <dgm:prSet/>
      <dgm:spPr/>
      <dgm:t>
        <a:bodyPr/>
        <a:lstStyle/>
        <a:p>
          <a:endParaRPr lang="en-GB"/>
        </a:p>
      </dgm:t>
    </dgm:pt>
    <dgm:pt modelId="{EE808748-C8C0-4239-9A66-218002A7FCF4}" type="sibTrans" cxnId="{4A0D4B3E-AB1F-4F40-B581-3DCF43BD0D58}">
      <dgm:prSet/>
      <dgm:spPr>
        <a:noFill/>
      </dgm:spPr>
      <dgm:t>
        <a:bodyPr/>
        <a:lstStyle/>
        <a:p>
          <a:endParaRPr lang="en-GB"/>
        </a:p>
      </dgm:t>
    </dgm:pt>
    <dgm:pt modelId="{65F48686-CC25-4BFC-96B3-2D22E1158FAC}">
      <dgm:prSet custT="1"/>
      <dgm:spPr/>
      <dgm:t>
        <a:bodyPr/>
        <a:lstStyle/>
        <a:p>
          <a:r>
            <a:rPr lang="en-GB" sz="2000" dirty="0" smtClean="0"/>
            <a:t>Researcher development professionals</a:t>
          </a:r>
          <a:endParaRPr lang="en-GB" sz="2000" dirty="0"/>
        </a:p>
      </dgm:t>
    </dgm:pt>
    <dgm:pt modelId="{464C4F82-B817-4E77-8E1A-25B2830E9CDD}" type="parTrans" cxnId="{B2568312-82E9-4F00-9BFC-51407B797291}">
      <dgm:prSet/>
      <dgm:spPr/>
      <dgm:t>
        <a:bodyPr/>
        <a:lstStyle/>
        <a:p>
          <a:endParaRPr lang="en-GB"/>
        </a:p>
      </dgm:t>
    </dgm:pt>
    <dgm:pt modelId="{56CD7034-D7D9-4D84-8547-E16276E1ECE0}" type="sibTrans" cxnId="{B2568312-82E9-4F00-9BFC-51407B797291}">
      <dgm:prSet/>
      <dgm:spPr/>
      <dgm:t>
        <a:bodyPr/>
        <a:lstStyle/>
        <a:p>
          <a:endParaRPr lang="en-GB"/>
        </a:p>
      </dgm:t>
    </dgm:pt>
    <dgm:pt modelId="{22C65090-C027-4CF4-9330-F1CE34DC036C}">
      <dgm:prSet/>
      <dgm:spPr/>
      <dgm:t>
        <a:bodyPr/>
        <a:lstStyle/>
        <a:p>
          <a:r>
            <a:rPr lang="en-GB" dirty="0" smtClean="0"/>
            <a:t>What</a:t>
          </a:r>
          <a:r>
            <a:rPr lang="en-GB" baseline="0" dirty="0" smtClean="0"/>
            <a:t> is researcher development?</a:t>
          </a:r>
          <a:endParaRPr lang="en-GB" dirty="0"/>
        </a:p>
      </dgm:t>
    </dgm:pt>
    <dgm:pt modelId="{9B46C9DD-8520-49D0-855C-67896BE9596F}" type="parTrans" cxnId="{57A76071-AABB-475E-BBD2-DAED043C4E23}">
      <dgm:prSet/>
      <dgm:spPr/>
      <dgm:t>
        <a:bodyPr/>
        <a:lstStyle/>
        <a:p>
          <a:endParaRPr lang="en-GB"/>
        </a:p>
      </dgm:t>
    </dgm:pt>
    <dgm:pt modelId="{5C949649-F30B-4E70-AC98-338212ACC1EA}" type="sibTrans" cxnId="{57A76071-AABB-475E-BBD2-DAED043C4E23}">
      <dgm:prSet/>
      <dgm:spPr/>
      <dgm:t>
        <a:bodyPr/>
        <a:lstStyle/>
        <a:p>
          <a:endParaRPr lang="en-GB"/>
        </a:p>
      </dgm:t>
    </dgm:pt>
    <dgm:pt modelId="{E7EB8942-0E4D-4ABF-AFC8-8963998A8604}" type="pres">
      <dgm:prSet presAssocID="{26A018AB-B12D-429F-B118-ACF3F80E54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9028AB5-1526-454D-8C4D-2652ABDDE634}" type="pres">
      <dgm:prSet presAssocID="{7D44D778-DE6E-4278-A16C-3A7884EA58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5EC1AC-0A38-4867-B04A-6DAB7F81D2EC}" type="pres">
      <dgm:prSet presAssocID="{7D44D778-DE6E-4278-A16C-3A7884EA5897}" presName="spNode" presStyleCnt="0"/>
      <dgm:spPr/>
    </dgm:pt>
    <dgm:pt modelId="{78E18EA4-AFAE-4152-89ED-17CE667D67D5}" type="pres">
      <dgm:prSet presAssocID="{D9B5636B-3A87-4E24-AF89-E906C3BD2409}" presName="sibTrans" presStyleLbl="sibTrans1D1" presStyleIdx="0" presStyleCnt="5"/>
      <dgm:spPr/>
      <dgm:t>
        <a:bodyPr/>
        <a:lstStyle/>
        <a:p>
          <a:endParaRPr lang="en-GB"/>
        </a:p>
      </dgm:t>
    </dgm:pt>
    <dgm:pt modelId="{8D288276-7E27-4994-BC39-FEAEA31CEF75}" type="pres">
      <dgm:prSet presAssocID="{65F48686-CC25-4BFC-96B3-2D22E1158FA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C61E79-9164-4D27-963A-50965B366A3B}" type="pres">
      <dgm:prSet presAssocID="{65F48686-CC25-4BFC-96B3-2D22E1158FAC}" presName="spNode" presStyleCnt="0"/>
      <dgm:spPr/>
    </dgm:pt>
    <dgm:pt modelId="{688144C2-FBBB-4717-8B81-B1A20F15C651}" type="pres">
      <dgm:prSet presAssocID="{56CD7034-D7D9-4D84-8547-E16276E1ECE0}" presName="sibTrans" presStyleLbl="sibTrans1D1" presStyleIdx="1" presStyleCnt="5"/>
      <dgm:spPr/>
      <dgm:t>
        <a:bodyPr/>
        <a:lstStyle/>
        <a:p>
          <a:endParaRPr lang="en-GB"/>
        </a:p>
      </dgm:t>
    </dgm:pt>
    <dgm:pt modelId="{1FA99356-81C8-4B58-95BD-9373AE0F3656}" type="pres">
      <dgm:prSet presAssocID="{D6135BB2-14F6-43E4-8B87-34D1EFF523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73D8B4-AA64-4A48-A37A-ADB374E04540}" type="pres">
      <dgm:prSet presAssocID="{D6135BB2-14F6-43E4-8B87-34D1EFF52337}" presName="spNode" presStyleCnt="0"/>
      <dgm:spPr/>
    </dgm:pt>
    <dgm:pt modelId="{710A36D7-1A28-43DD-940C-687F749B4548}" type="pres">
      <dgm:prSet presAssocID="{2FD635A0-E263-460B-BD6F-F6CD53AD1663}" presName="sibTrans" presStyleLbl="sibTrans1D1" presStyleIdx="2" presStyleCnt="5"/>
      <dgm:spPr/>
      <dgm:t>
        <a:bodyPr/>
        <a:lstStyle/>
        <a:p>
          <a:endParaRPr lang="en-GB"/>
        </a:p>
      </dgm:t>
    </dgm:pt>
    <dgm:pt modelId="{2BED304A-D212-4377-AD7E-12534EDC310D}" type="pres">
      <dgm:prSet presAssocID="{22C65090-C027-4CF4-9330-F1CE34DC03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9BED96-D165-4105-A6F0-6303CB5474DA}" type="pres">
      <dgm:prSet presAssocID="{22C65090-C027-4CF4-9330-F1CE34DC036C}" presName="spNode" presStyleCnt="0"/>
      <dgm:spPr/>
    </dgm:pt>
    <dgm:pt modelId="{D11ABC36-CACC-49BB-8DC1-A62E1ED77FED}" type="pres">
      <dgm:prSet presAssocID="{5C949649-F30B-4E70-AC98-338212ACC1EA}" presName="sibTrans" presStyleLbl="sibTrans1D1" presStyleIdx="3" presStyleCnt="5"/>
      <dgm:spPr/>
      <dgm:t>
        <a:bodyPr/>
        <a:lstStyle/>
        <a:p>
          <a:endParaRPr lang="en-GB"/>
        </a:p>
      </dgm:t>
    </dgm:pt>
    <dgm:pt modelId="{AE4655F6-D944-47A0-A1A1-000791DDA872}" type="pres">
      <dgm:prSet presAssocID="{D0846DA7-725E-40C1-9CFA-F15C6393BA8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A0CFB7-88C9-4023-B377-FD2B33C36121}" type="pres">
      <dgm:prSet presAssocID="{D0846DA7-725E-40C1-9CFA-F15C6393BA81}" presName="spNode" presStyleCnt="0"/>
      <dgm:spPr/>
    </dgm:pt>
    <dgm:pt modelId="{D0B5CD8C-1995-4CFD-9A46-C16C811D5065}" type="pres">
      <dgm:prSet presAssocID="{EE808748-C8C0-4239-9A66-218002A7FCF4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76517BB2-0A39-4C54-9FED-646D7C5F9F3D}" type="presOf" srcId="{5C949649-F30B-4E70-AC98-338212ACC1EA}" destId="{D11ABC36-CACC-49BB-8DC1-A62E1ED77FED}" srcOrd="0" destOrd="0" presId="urn:microsoft.com/office/officeart/2005/8/layout/cycle6"/>
    <dgm:cxn modelId="{8FFA0F36-F183-493D-8955-E72EFBE9D7C3}" type="presOf" srcId="{56CD7034-D7D9-4D84-8547-E16276E1ECE0}" destId="{688144C2-FBBB-4717-8B81-B1A20F15C651}" srcOrd="0" destOrd="0" presId="urn:microsoft.com/office/officeart/2005/8/layout/cycle6"/>
    <dgm:cxn modelId="{B2568312-82E9-4F00-9BFC-51407B797291}" srcId="{26A018AB-B12D-429F-B118-ACF3F80E5488}" destId="{65F48686-CC25-4BFC-96B3-2D22E1158FAC}" srcOrd="1" destOrd="0" parTransId="{464C4F82-B817-4E77-8E1A-25B2830E9CDD}" sibTransId="{56CD7034-D7D9-4D84-8547-E16276E1ECE0}"/>
    <dgm:cxn modelId="{27901F97-39FF-4EC9-8F23-EE42C87EC048}" type="presOf" srcId="{26A018AB-B12D-429F-B118-ACF3F80E5488}" destId="{E7EB8942-0E4D-4ABF-AFC8-8963998A8604}" srcOrd="0" destOrd="0" presId="urn:microsoft.com/office/officeart/2005/8/layout/cycle6"/>
    <dgm:cxn modelId="{55DBFEEE-AC4C-431E-8AC6-7FBBF53F074B}" type="presOf" srcId="{D9B5636B-3A87-4E24-AF89-E906C3BD2409}" destId="{78E18EA4-AFAE-4152-89ED-17CE667D67D5}" srcOrd="0" destOrd="0" presId="urn:microsoft.com/office/officeart/2005/8/layout/cycle6"/>
    <dgm:cxn modelId="{0D4C1AD2-4801-47E8-8391-4B82846ADE95}" type="presOf" srcId="{7D44D778-DE6E-4278-A16C-3A7884EA5897}" destId="{79028AB5-1526-454D-8C4D-2652ABDDE634}" srcOrd="0" destOrd="0" presId="urn:microsoft.com/office/officeart/2005/8/layout/cycle6"/>
    <dgm:cxn modelId="{4A0D4B3E-AB1F-4F40-B581-3DCF43BD0D58}" srcId="{26A018AB-B12D-429F-B118-ACF3F80E5488}" destId="{D0846DA7-725E-40C1-9CFA-F15C6393BA81}" srcOrd="4" destOrd="0" parTransId="{19A66484-E407-4519-8C24-980E56E41CE1}" sibTransId="{EE808748-C8C0-4239-9A66-218002A7FCF4}"/>
    <dgm:cxn modelId="{A4AB93FB-85CF-4869-AE70-B53425547DDC}" type="presOf" srcId="{EE808748-C8C0-4239-9A66-218002A7FCF4}" destId="{D0B5CD8C-1995-4CFD-9A46-C16C811D5065}" srcOrd="0" destOrd="0" presId="urn:microsoft.com/office/officeart/2005/8/layout/cycle6"/>
    <dgm:cxn modelId="{EAD0CC87-45D2-4DAF-BA1D-7F93DE2AC645}" type="presOf" srcId="{65F48686-CC25-4BFC-96B3-2D22E1158FAC}" destId="{8D288276-7E27-4994-BC39-FEAEA31CEF75}" srcOrd="0" destOrd="0" presId="urn:microsoft.com/office/officeart/2005/8/layout/cycle6"/>
    <dgm:cxn modelId="{57A76071-AABB-475E-BBD2-DAED043C4E23}" srcId="{26A018AB-B12D-429F-B118-ACF3F80E5488}" destId="{22C65090-C027-4CF4-9330-F1CE34DC036C}" srcOrd="3" destOrd="0" parTransId="{9B46C9DD-8520-49D0-855C-67896BE9596F}" sibTransId="{5C949649-F30B-4E70-AC98-338212ACC1EA}"/>
    <dgm:cxn modelId="{EF471917-662E-4DEB-A348-6E7747E7AF4C}" type="presOf" srcId="{2FD635A0-E263-460B-BD6F-F6CD53AD1663}" destId="{710A36D7-1A28-43DD-940C-687F749B4548}" srcOrd="0" destOrd="0" presId="urn:microsoft.com/office/officeart/2005/8/layout/cycle6"/>
    <dgm:cxn modelId="{E6F0870E-8FF2-4587-A2DD-D9E7BA672862}" srcId="{26A018AB-B12D-429F-B118-ACF3F80E5488}" destId="{D6135BB2-14F6-43E4-8B87-34D1EFF52337}" srcOrd="2" destOrd="0" parTransId="{89EA1482-9851-4A21-AAC5-D7252D195957}" sibTransId="{2FD635A0-E263-460B-BD6F-F6CD53AD1663}"/>
    <dgm:cxn modelId="{550445BB-76E2-441F-9DFA-233F0446910B}" type="presOf" srcId="{22C65090-C027-4CF4-9330-F1CE34DC036C}" destId="{2BED304A-D212-4377-AD7E-12534EDC310D}" srcOrd="0" destOrd="0" presId="urn:microsoft.com/office/officeart/2005/8/layout/cycle6"/>
    <dgm:cxn modelId="{FE665FAB-D134-4AE9-8330-8828AB45386A}" type="presOf" srcId="{D6135BB2-14F6-43E4-8B87-34D1EFF52337}" destId="{1FA99356-81C8-4B58-95BD-9373AE0F3656}" srcOrd="0" destOrd="0" presId="urn:microsoft.com/office/officeart/2005/8/layout/cycle6"/>
    <dgm:cxn modelId="{4B1B18BD-19BB-42FA-BD87-9D66C36D7162}" type="presOf" srcId="{D0846DA7-725E-40C1-9CFA-F15C6393BA81}" destId="{AE4655F6-D944-47A0-A1A1-000791DDA872}" srcOrd="0" destOrd="0" presId="urn:microsoft.com/office/officeart/2005/8/layout/cycle6"/>
    <dgm:cxn modelId="{B31972DF-DFF5-4291-AD46-62DB66E080D6}" srcId="{26A018AB-B12D-429F-B118-ACF3F80E5488}" destId="{7D44D778-DE6E-4278-A16C-3A7884EA5897}" srcOrd="0" destOrd="0" parTransId="{A1A4030D-3CE0-4B76-9720-9D4DFD3A7A34}" sibTransId="{D9B5636B-3A87-4E24-AF89-E906C3BD2409}"/>
    <dgm:cxn modelId="{3919001E-9053-400D-A915-E9591451A7F1}" type="presParOf" srcId="{E7EB8942-0E4D-4ABF-AFC8-8963998A8604}" destId="{79028AB5-1526-454D-8C4D-2652ABDDE634}" srcOrd="0" destOrd="0" presId="urn:microsoft.com/office/officeart/2005/8/layout/cycle6"/>
    <dgm:cxn modelId="{85903E98-19F6-4220-B250-2B9A0D907F92}" type="presParOf" srcId="{E7EB8942-0E4D-4ABF-AFC8-8963998A8604}" destId="{765EC1AC-0A38-4867-B04A-6DAB7F81D2EC}" srcOrd="1" destOrd="0" presId="urn:microsoft.com/office/officeart/2005/8/layout/cycle6"/>
    <dgm:cxn modelId="{8AC69D7B-51AE-48CD-8A16-6BCF2DE375CB}" type="presParOf" srcId="{E7EB8942-0E4D-4ABF-AFC8-8963998A8604}" destId="{78E18EA4-AFAE-4152-89ED-17CE667D67D5}" srcOrd="2" destOrd="0" presId="urn:microsoft.com/office/officeart/2005/8/layout/cycle6"/>
    <dgm:cxn modelId="{83626626-30CD-4322-BD60-25D21D98327F}" type="presParOf" srcId="{E7EB8942-0E4D-4ABF-AFC8-8963998A8604}" destId="{8D288276-7E27-4994-BC39-FEAEA31CEF75}" srcOrd="3" destOrd="0" presId="urn:microsoft.com/office/officeart/2005/8/layout/cycle6"/>
    <dgm:cxn modelId="{4E65A526-C720-47A5-BEDC-515892EDCAB4}" type="presParOf" srcId="{E7EB8942-0E4D-4ABF-AFC8-8963998A8604}" destId="{A4C61E79-9164-4D27-963A-50965B366A3B}" srcOrd="4" destOrd="0" presId="urn:microsoft.com/office/officeart/2005/8/layout/cycle6"/>
    <dgm:cxn modelId="{22A7AA3F-F347-4EA8-9C21-4D3B4A245219}" type="presParOf" srcId="{E7EB8942-0E4D-4ABF-AFC8-8963998A8604}" destId="{688144C2-FBBB-4717-8B81-B1A20F15C651}" srcOrd="5" destOrd="0" presId="urn:microsoft.com/office/officeart/2005/8/layout/cycle6"/>
    <dgm:cxn modelId="{DDFB2666-A334-483B-B565-61BFE26C9B45}" type="presParOf" srcId="{E7EB8942-0E4D-4ABF-AFC8-8963998A8604}" destId="{1FA99356-81C8-4B58-95BD-9373AE0F3656}" srcOrd="6" destOrd="0" presId="urn:microsoft.com/office/officeart/2005/8/layout/cycle6"/>
    <dgm:cxn modelId="{A9D98C35-4997-408C-A302-74423A18E18B}" type="presParOf" srcId="{E7EB8942-0E4D-4ABF-AFC8-8963998A8604}" destId="{6173D8B4-AA64-4A48-A37A-ADB374E04540}" srcOrd="7" destOrd="0" presId="urn:microsoft.com/office/officeart/2005/8/layout/cycle6"/>
    <dgm:cxn modelId="{FE48E613-E14E-4051-AD65-A6F07B01243D}" type="presParOf" srcId="{E7EB8942-0E4D-4ABF-AFC8-8963998A8604}" destId="{710A36D7-1A28-43DD-940C-687F749B4548}" srcOrd="8" destOrd="0" presId="urn:microsoft.com/office/officeart/2005/8/layout/cycle6"/>
    <dgm:cxn modelId="{CC2D77E7-9411-4D74-A718-580F4B525C44}" type="presParOf" srcId="{E7EB8942-0E4D-4ABF-AFC8-8963998A8604}" destId="{2BED304A-D212-4377-AD7E-12534EDC310D}" srcOrd="9" destOrd="0" presId="urn:microsoft.com/office/officeart/2005/8/layout/cycle6"/>
    <dgm:cxn modelId="{E6E2525B-18FB-4CE7-ACDD-325A9BAAED0C}" type="presParOf" srcId="{E7EB8942-0E4D-4ABF-AFC8-8963998A8604}" destId="{EA9BED96-D165-4105-A6F0-6303CB5474DA}" srcOrd="10" destOrd="0" presId="urn:microsoft.com/office/officeart/2005/8/layout/cycle6"/>
    <dgm:cxn modelId="{01CAEDBF-EF84-42B7-8E14-94ED8BA2847C}" type="presParOf" srcId="{E7EB8942-0E4D-4ABF-AFC8-8963998A8604}" destId="{D11ABC36-CACC-49BB-8DC1-A62E1ED77FED}" srcOrd="11" destOrd="0" presId="urn:microsoft.com/office/officeart/2005/8/layout/cycle6"/>
    <dgm:cxn modelId="{D09754E6-A2B5-4269-8C4B-9D3F5DECB8A5}" type="presParOf" srcId="{E7EB8942-0E4D-4ABF-AFC8-8963998A8604}" destId="{AE4655F6-D944-47A0-A1A1-000791DDA872}" srcOrd="12" destOrd="0" presId="urn:microsoft.com/office/officeart/2005/8/layout/cycle6"/>
    <dgm:cxn modelId="{FD84AB5C-332C-4057-8C64-9F570F638353}" type="presParOf" srcId="{E7EB8942-0E4D-4ABF-AFC8-8963998A8604}" destId="{77A0CFB7-88C9-4023-B377-FD2B33C36121}" srcOrd="13" destOrd="0" presId="urn:microsoft.com/office/officeart/2005/8/layout/cycle6"/>
    <dgm:cxn modelId="{D9D05E38-CBF4-49DD-AEF4-6DE951B792B1}" type="presParOf" srcId="{E7EB8942-0E4D-4ABF-AFC8-8963998A8604}" destId="{D0B5CD8C-1995-4CFD-9A46-C16C811D506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1B99A-E1A1-451B-BACD-6401448E183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C123C2F-6E60-48AB-AFA6-25D1DF7B65E0}">
      <dgm:prSet phldrT="[Text]"/>
      <dgm:spPr/>
      <dgm:t>
        <a:bodyPr/>
        <a:lstStyle/>
        <a:p>
          <a:r>
            <a:rPr lang="en-GB" dirty="0" smtClean="0"/>
            <a:t>Institutional</a:t>
          </a:r>
          <a:endParaRPr lang="en-GB" dirty="0"/>
        </a:p>
      </dgm:t>
    </dgm:pt>
    <dgm:pt modelId="{5B05F9A2-37BB-4511-86E7-39F3E58428F3}" type="parTrans" cxnId="{58644F66-90D6-4781-A5AC-D16F85F8B08F}">
      <dgm:prSet/>
      <dgm:spPr/>
      <dgm:t>
        <a:bodyPr/>
        <a:lstStyle/>
        <a:p>
          <a:endParaRPr lang="en-GB"/>
        </a:p>
      </dgm:t>
    </dgm:pt>
    <dgm:pt modelId="{8F696256-DFFE-43E9-B629-36774082161A}" type="sibTrans" cxnId="{58644F66-90D6-4781-A5AC-D16F85F8B08F}">
      <dgm:prSet/>
      <dgm:spPr/>
      <dgm:t>
        <a:bodyPr/>
        <a:lstStyle/>
        <a:p>
          <a:endParaRPr lang="en-GB"/>
        </a:p>
      </dgm:t>
    </dgm:pt>
    <dgm:pt modelId="{02CE05A7-8ED7-4D99-999D-A708CF7BF85E}">
      <dgm:prSet phldrT="[Text]"/>
      <dgm:spPr/>
      <dgm:t>
        <a:bodyPr/>
        <a:lstStyle/>
        <a:p>
          <a:r>
            <a:rPr lang="en-GB" dirty="0" smtClean="0"/>
            <a:t>Individual</a:t>
          </a:r>
          <a:endParaRPr lang="en-GB" dirty="0"/>
        </a:p>
      </dgm:t>
    </dgm:pt>
    <dgm:pt modelId="{6D95BDE3-EA52-43AD-9E86-CF8CC817D299}" type="parTrans" cxnId="{9E62A545-5667-42A6-9678-0EC1562226DB}">
      <dgm:prSet/>
      <dgm:spPr/>
      <dgm:t>
        <a:bodyPr/>
        <a:lstStyle/>
        <a:p>
          <a:endParaRPr lang="en-GB"/>
        </a:p>
      </dgm:t>
    </dgm:pt>
    <dgm:pt modelId="{6E3B7E02-4E3F-4584-A58E-5C3D02CA51C1}" type="sibTrans" cxnId="{9E62A545-5667-42A6-9678-0EC1562226DB}">
      <dgm:prSet/>
      <dgm:spPr/>
      <dgm:t>
        <a:bodyPr/>
        <a:lstStyle/>
        <a:p>
          <a:endParaRPr lang="en-GB"/>
        </a:p>
      </dgm:t>
    </dgm:pt>
    <dgm:pt modelId="{3FF2602D-DFC8-49E0-873C-DBB620921C24}" type="pres">
      <dgm:prSet presAssocID="{5781B99A-E1A1-451B-BACD-6401448E18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39FAD04-3120-403D-8B96-F321B488D954}" type="pres">
      <dgm:prSet presAssocID="{2C123C2F-6E60-48AB-AFA6-25D1DF7B65E0}" presName="dummy" presStyleCnt="0"/>
      <dgm:spPr/>
    </dgm:pt>
    <dgm:pt modelId="{71B5EB44-75AF-493A-B00A-653C5EDBC09B}" type="pres">
      <dgm:prSet presAssocID="{2C123C2F-6E60-48AB-AFA6-25D1DF7B65E0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9745F9-42A0-4E55-9B27-A92C68260EC9}" type="pres">
      <dgm:prSet presAssocID="{8F696256-DFFE-43E9-B629-36774082161A}" presName="sibTrans" presStyleLbl="node1" presStyleIdx="0" presStyleCnt="2"/>
      <dgm:spPr/>
      <dgm:t>
        <a:bodyPr/>
        <a:lstStyle/>
        <a:p>
          <a:endParaRPr lang="en-GB"/>
        </a:p>
      </dgm:t>
    </dgm:pt>
    <dgm:pt modelId="{759C7CAD-CB7F-451C-8138-74E24A6F864C}" type="pres">
      <dgm:prSet presAssocID="{02CE05A7-8ED7-4D99-999D-A708CF7BF85E}" presName="dummy" presStyleCnt="0"/>
      <dgm:spPr/>
    </dgm:pt>
    <dgm:pt modelId="{9D7E3852-943D-450E-A9B9-28AF32AAECF0}" type="pres">
      <dgm:prSet presAssocID="{02CE05A7-8ED7-4D99-999D-A708CF7BF85E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A76A9C-A31F-483A-983E-C954AF290FB9}" type="pres">
      <dgm:prSet presAssocID="{6E3B7E02-4E3F-4584-A58E-5C3D02CA51C1}" presName="sibTrans" presStyleLbl="node1" presStyleIdx="1" presStyleCnt="2"/>
      <dgm:spPr/>
      <dgm:t>
        <a:bodyPr/>
        <a:lstStyle/>
        <a:p>
          <a:endParaRPr lang="en-GB"/>
        </a:p>
      </dgm:t>
    </dgm:pt>
  </dgm:ptLst>
  <dgm:cxnLst>
    <dgm:cxn modelId="{4F259A44-28BE-4C46-BBAD-FF886229A4C9}" type="presOf" srcId="{8F696256-DFFE-43E9-B629-36774082161A}" destId="{9B9745F9-42A0-4E55-9B27-A92C68260EC9}" srcOrd="0" destOrd="0" presId="urn:microsoft.com/office/officeart/2005/8/layout/cycle1"/>
    <dgm:cxn modelId="{9E62A545-5667-42A6-9678-0EC1562226DB}" srcId="{5781B99A-E1A1-451B-BACD-6401448E1835}" destId="{02CE05A7-8ED7-4D99-999D-A708CF7BF85E}" srcOrd="1" destOrd="0" parTransId="{6D95BDE3-EA52-43AD-9E86-CF8CC817D299}" sibTransId="{6E3B7E02-4E3F-4584-A58E-5C3D02CA51C1}"/>
    <dgm:cxn modelId="{2058E9DE-E7AA-4798-861C-EC425D2D1292}" type="presOf" srcId="{02CE05A7-8ED7-4D99-999D-A708CF7BF85E}" destId="{9D7E3852-943D-450E-A9B9-28AF32AAECF0}" srcOrd="0" destOrd="0" presId="urn:microsoft.com/office/officeart/2005/8/layout/cycle1"/>
    <dgm:cxn modelId="{E9A7618B-3DCE-4D04-9373-E815B242AD4C}" type="presOf" srcId="{5781B99A-E1A1-451B-BACD-6401448E1835}" destId="{3FF2602D-DFC8-49E0-873C-DBB620921C24}" srcOrd="0" destOrd="0" presId="urn:microsoft.com/office/officeart/2005/8/layout/cycle1"/>
    <dgm:cxn modelId="{58644F66-90D6-4781-A5AC-D16F85F8B08F}" srcId="{5781B99A-E1A1-451B-BACD-6401448E1835}" destId="{2C123C2F-6E60-48AB-AFA6-25D1DF7B65E0}" srcOrd="0" destOrd="0" parTransId="{5B05F9A2-37BB-4511-86E7-39F3E58428F3}" sibTransId="{8F696256-DFFE-43E9-B629-36774082161A}"/>
    <dgm:cxn modelId="{48865047-B0B0-4F89-9173-9958EF662F3B}" type="presOf" srcId="{2C123C2F-6E60-48AB-AFA6-25D1DF7B65E0}" destId="{71B5EB44-75AF-493A-B00A-653C5EDBC09B}" srcOrd="0" destOrd="0" presId="urn:microsoft.com/office/officeart/2005/8/layout/cycle1"/>
    <dgm:cxn modelId="{4BCC0A58-BAC7-4013-A16E-08370054A7E1}" type="presOf" srcId="{6E3B7E02-4E3F-4584-A58E-5C3D02CA51C1}" destId="{BAA76A9C-A31F-483A-983E-C954AF290FB9}" srcOrd="0" destOrd="0" presId="urn:microsoft.com/office/officeart/2005/8/layout/cycle1"/>
    <dgm:cxn modelId="{998D7795-1B01-4AB5-BE5F-7D2C0033E665}" type="presParOf" srcId="{3FF2602D-DFC8-49E0-873C-DBB620921C24}" destId="{739FAD04-3120-403D-8B96-F321B488D954}" srcOrd="0" destOrd="0" presId="urn:microsoft.com/office/officeart/2005/8/layout/cycle1"/>
    <dgm:cxn modelId="{5A99A0AC-067A-40DA-ABCE-F09A6B1CAA4E}" type="presParOf" srcId="{3FF2602D-DFC8-49E0-873C-DBB620921C24}" destId="{71B5EB44-75AF-493A-B00A-653C5EDBC09B}" srcOrd="1" destOrd="0" presId="urn:microsoft.com/office/officeart/2005/8/layout/cycle1"/>
    <dgm:cxn modelId="{07FCE265-6B00-4928-8DC7-FFE1B6F235DF}" type="presParOf" srcId="{3FF2602D-DFC8-49E0-873C-DBB620921C24}" destId="{9B9745F9-42A0-4E55-9B27-A92C68260EC9}" srcOrd="2" destOrd="0" presId="urn:microsoft.com/office/officeart/2005/8/layout/cycle1"/>
    <dgm:cxn modelId="{B6598EE4-AC19-42BB-82F2-3C33F9625B4C}" type="presParOf" srcId="{3FF2602D-DFC8-49E0-873C-DBB620921C24}" destId="{759C7CAD-CB7F-451C-8138-74E24A6F864C}" srcOrd="3" destOrd="0" presId="urn:microsoft.com/office/officeart/2005/8/layout/cycle1"/>
    <dgm:cxn modelId="{B0B03C16-F87C-4412-BF0E-3E828DFE7DF1}" type="presParOf" srcId="{3FF2602D-DFC8-49E0-873C-DBB620921C24}" destId="{9D7E3852-943D-450E-A9B9-28AF32AAECF0}" srcOrd="4" destOrd="0" presId="urn:microsoft.com/office/officeart/2005/8/layout/cycle1"/>
    <dgm:cxn modelId="{9DB1BFB6-9834-4433-9BE6-1E15C8301A8A}" type="presParOf" srcId="{3FF2602D-DFC8-49E0-873C-DBB620921C24}" destId="{BAA76A9C-A31F-483A-983E-C954AF290FB9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E1707-2402-464B-9EA8-33E8EBD424A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C98600-4E01-4770-B272-81ACF105F0C6}">
      <dgm:prSet phldrT="[Text]"/>
      <dgm:spPr/>
      <dgm:t>
        <a:bodyPr/>
        <a:lstStyle/>
        <a:p>
          <a:r>
            <a:rPr lang="en-GB" dirty="0" smtClean="0"/>
            <a:t>Organisational Context</a:t>
          </a:r>
          <a:endParaRPr lang="en-GB" dirty="0"/>
        </a:p>
      </dgm:t>
    </dgm:pt>
    <dgm:pt modelId="{5E4147E5-B9EB-4E04-8A16-9FCB42958445}" type="parTrans" cxnId="{6CFAB5F5-F71F-495D-99FF-1F9457D36F90}">
      <dgm:prSet/>
      <dgm:spPr/>
      <dgm:t>
        <a:bodyPr/>
        <a:lstStyle/>
        <a:p>
          <a:endParaRPr lang="en-GB"/>
        </a:p>
      </dgm:t>
    </dgm:pt>
    <dgm:pt modelId="{C0531F25-F574-4A82-8FA9-3DEACCF00D7E}" type="sibTrans" cxnId="{6CFAB5F5-F71F-495D-99FF-1F9457D36F90}">
      <dgm:prSet/>
      <dgm:spPr/>
      <dgm:t>
        <a:bodyPr/>
        <a:lstStyle/>
        <a:p>
          <a:endParaRPr lang="en-GB"/>
        </a:p>
      </dgm:t>
    </dgm:pt>
    <dgm:pt modelId="{966A790D-0621-49BF-9BE3-55E08736577B}">
      <dgm:prSet phldrT="[Text]"/>
      <dgm:spPr/>
      <dgm:t>
        <a:bodyPr/>
        <a:lstStyle/>
        <a:p>
          <a:r>
            <a:rPr lang="en-GB" dirty="0" smtClean="0"/>
            <a:t> Location and function</a:t>
          </a:r>
          <a:endParaRPr lang="en-GB" dirty="0"/>
        </a:p>
      </dgm:t>
    </dgm:pt>
    <dgm:pt modelId="{95AC3E5E-2600-4824-B5F7-943CDF331534}" type="parTrans" cxnId="{4A355773-4592-4AD9-A856-218F24508A19}">
      <dgm:prSet/>
      <dgm:spPr/>
      <dgm:t>
        <a:bodyPr/>
        <a:lstStyle/>
        <a:p>
          <a:endParaRPr lang="en-GB"/>
        </a:p>
      </dgm:t>
    </dgm:pt>
    <dgm:pt modelId="{A6D75718-C910-4427-BE2E-43C139AB803A}" type="sibTrans" cxnId="{4A355773-4592-4AD9-A856-218F24508A19}">
      <dgm:prSet/>
      <dgm:spPr/>
      <dgm:t>
        <a:bodyPr/>
        <a:lstStyle/>
        <a:p>
          <a:endParaRPr lang="en-GB"/>
        </a:p>
      </dgm:t>
    </dgm:pt>
    <dgm:pt modelId="{3EB5B717-35AD-4188-A631-1D8EE12A3E75}">
      <dgm:prSet phldrT="[Text]"/>
      <dgm:spPr/>
      <dgm:t>
        <a:bodyPr/>
        <a:lstStyle/>
        <a:p>
          <a:r>
            <a:rPr lang="en-GB" dirty="0" smtClean="0"/>
            <a:t> Central and distributed elements</a:t>
          </a:r>
          <a:endParaRPr lang="en-GB" dirty="0"/>
        </a:p>
      </dgm:t>
    </dgm:pt>
    <dgm:pt modelId="{1052C830-64D2-4A7F-A7D2-5443F34BD7E5}" type="parTrans" cxnId="{F2DA4575-1F26-4211-B39D-7461611A0496}">
      <dgm:prSet/>
      <dgm:spPr/>
      <dgm:t>
        <a:bodyPr/>
        <a:lstStyle/>
        <a:p>
          <a:endParaRPr lang="en-GB"/>
        </a:p>
      </dgm:t>
    </dgm:pt>
    <dgm:pt modelId="{69573A84-EFBC-4847-8C92-BC2A28108258}" type="sibTrans" cxnId="{F2DA4575-1F26-4211-B39D-7461611A0496}">
      <dgm:prSet/>
      <dgm:spPr/>
      <dgm:t>
        <a:bodyPr/>
        <a:lstStyle/>
        <a:p>
          <a:endParaRPr lang="en-GB"/>
        </a:p>
      </dgm:t>
    </dgm:pt>
    <dgm:pt modelId="{4931719C-2CEA-4510-A2DA-1F706CBF2745}">
      <dgm:prSet phldrT="[Text]"/>
      <dgm:spPr/>
      <dgm:t>
        <a:bodyPr/>
        <a:lstStyle/>
        <a:p>
          <a:r>
            <a:rPr lang="en-GB" dirty="0" smtClean="0"/>
            <a:t> Expectations and resourcing</a:t>
          </a:r>
          <a:endParaRPr lang="en-GB" dirty="0"/>
        </a:p>
      </dgm:t>
    </dgm:pt>
    <dgm:pt modelId="{01E3B297-83BE-4D53-9925-67B91ED7845F}" type="parTrans" cxnId="{99942F18-402E-4126-8102-69DF5CF3E740}">
      <dgm:prSet/>
      <dgm:spPr/>
      <dgm:t>
        <a:bodyPr/>
        <a:lstStyle/>
        <a:p>
          <a:endParaRPr lang="en-GB"/>
        </a:p>
      </dgm:t>
    </dgm:pt>
    <dgm:pt modelId="{5C606535-E32B-4200-90D6-FE2E116FFA00}" type="sibTrans" cxnId="{99942F18-402E-4126-8102-69DF5CF3E740}">
      <dgm:prSet/>
      <dgm:spPr/>
      <dgm:t>
        <a:bodyPr/>
        <a:lstStyle/>
        <a:p>
          <a:endParaRPr lang="en-GB"/>
        </a:p>
      </dgm:t>
    </dgm:pt>
    <dgm:pt modelId="{1F279C34-2248-4414-B98F-D8D5BF14DD05}">
      <dgm:prSet phldrT="[Text]"/>
      <dgm:spPr/>
      <dgm:t>
        <a:bodyPr/>
        <a:lstStyle/>
        <a:p>
          <a:r>
            <a:rPr lang="en-GB" dirty="0" smtClean="0"/>
            <a:t> Compliance and capacity building</a:t>
          </a:r>
          <a:endParaRPr lang="en-GB" dirty="0"/>
        </a:p>
      </dgm:t>
    </dgm:pt>
    <dgm:pt modelId="{DD455C6B-DA2D-4C5A-8593-841B5057DFE1}" type="parTrans" cxnId="{6ADCC0A7-A1AB-4CAC-B100-596375830DEA}">
      <dgm:prSet/>
      <dgm:spPr/>
      <dgm:t>
        <a:bodyPr/>
        <a:lstStyle/>
        <a:p>
          <a:endParaRPr lang="en-GB"/>
        </a:p>
      </dgm:t>
    </dgm:pt>
    <dgm:pt modelId="{81F15A5A-14F2-40F8-B797-A24E0813D9E2}" type="sibTrans" cxnId="{6ADCC0A7-A1AB-4CAC-B100-596375830DEA}">
      <dgm:prSet/>
      <dgm:spPr/>
      <dgm:t>
        <a:bodyPr/>
        <a:lstStyle/>
        <a:p>
          <a:endParaRPr lang="en-GB"/>
        </a:p>
      </dgm:t>
    </dgm:pt>
    <dgm:pt modelId="{54B596EB-8C75-4083-A9AB-24232EA4139D}">
      <dgm:prSet phldrT="[Text]"/>
      <dgm:spPr/>
      <dgm:t>
        <a:bodyPr/>
        <a:lstStyle/>
        <a:p>
          <a:r>
            <a:rPr lang="en-GB" dirty="0" smtClean="0"/>
            <a:t> Measure of value</a:t>
          </a:r>
          <a:endParaRPr lang="en-GB" dirty="0"/>
        </a:p>
      </dgm:t>
    </dgm:pt>
    <dgm:pt modelId="{B9D70E08-13DD-4698-9C04-714624ACED83}" type="parTrans" cxnId="{0F9806EC-CB4B-4551-ACC6-3D0A5DCDC127}">
      <dgm:prSet/>
      <dgm:spPr/>
      <dgm:t>
        <a:bodyPr/>
        <a:lstStyle/>
        <a:p>
          <a:endParaRPr lang="en-GB"/>
        </a:p>
      </dgm:t>
    </dgm:pt>
    <dgm:pt modelId="{EEE130C4-6E2A-4C99-9C1B-7C7E438E8DFB}" type="sibTrans" cxnId="{0F9806EC-CB4B-4551-ACC6-3D0A5DCDC127}">
      <dgm:prSet/>
      <dgm:spPr/>
      <dgm:t>
        <a:bodyPr/>
        <a:lstStyle/>
        <a:p>
          <a:endParaRPr lang="en-GB"/>
        </a:p>
      </dgm:t>
    </dgm:pt>
    <dgm:pt modelId="{B3B21FD1-3624-4A66-B68B-10ECA6827899}" type="pres">
      <dgm:prSet presAssocID="{58FE1707-2402-464B-9EA8-33E8EBD424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DEA9EE-F13A-4413-B4DF-6E99321BF9CC}" type="pres">
      <dgm:prSet presAssocID="{94C98600-4E01-4770-B272-81ACF105F0C6}" presName="composite" presStyleCnt="0"/>
      <dgm:spPr/>
    </dgm:pt>
    <dgm:pt modelId="{A1323B17-E2EA-4329-B798-5A7887B52062}" type="pres">
      <dgm:prSet presAssocID="{94C98600-4E01-4770-B272-81ACF105F0C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47162E-09C3-4EE6-AA02-553D38AAEC4B}" type="pres">
      <dgm:prSet presAssocID="{94C98600-4E01-4770-B272-81ACF105F0C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5700EB3-8FE2-4CF8-9183-D062879DC24E}" type="presOf" srcId="{94C98600-4E01-4770-B272-81ACF105F0C6}" destId="{A1323B17-E2EA-4329-B798-5A7887B52062}" srcOrd="0" destOrd="0" presId="urn:microsoft.com/office/officeart/2005/8/layout/hList1"/>
    <dgm:cxn modelId="{0E526BB1-BF4A-4EC9-8F28-FCEB3C37A974}" type="presOf" srcId="{1F279C34-2248-4414-B98F-D8D5BF14DD05}" destId="{9F47162E-09C3-4EE6-AA02-553D38AAEC4B}" srcOrd="0" destOrd="3" presId="urn:microsoft.com/office/officeart/2005/8/layout/hList1"/>
    <dgm:cxn modelId="{FBB91B24-7A0E-4E25-9E76-BA13893CF3F4}" type="presOf" srcId="{54B596EB-8C75-4083-A9AB-24232EA4139D}" destId="{9F47162E-09C3-4EE6-AA02-553D38AAEC4B}" srcOrd="0" destOrd="4" presId="urn:microsoft.com/office/officeart/2005/8/layout/hList1"/>
    <dgm:cxn modelId="{6CFAB5F5-F71F-495D-99FF-1F9457D36F90}" srcId="{58FE1707-2402-464B-9EA8-33E8EBD424AA}" destId="{94C98600-4E01-4770-B272-81ACF105F0C6}" srcOrd="0" destOrd="0" parTransId="{5E4147E5-B9EB-4E04-8A16-9FCB42958445}" sibTransId="{C0531F25-F574-4A82-8FA9-3DEACCF00D7E}"/>
    <dgm:cxn modelId="{33E07628-596C-434C-B979-A7EF10C65422}" type="presOf" srcId="{3EB5B717-35AD-4188-A631-1D8EE12A3E75}" destId="{9F47162E-09C3-4EE6-AA02-553D38AAEC4B}" srcOrd="0" destOrd="1" presId="urn:microsoft.com/office/officeart/2005/8/layout/hList1"/>
    <dgm:cxn modelId="{8892D890-EF1B-49C9-8A82-12A2EF43C96A}" type="presOf" srcId="{966A790D-0621-49BF-9BE3-55E08736577B}" destId="{9F47162E-09C3-4EE6-AA02-553D38AAEC4B}" srcOrd="0" destOrd="0" presId="urn:microsoft.com/office/officeart/2005/8/layout/hList1"/>
    <dgm:cxn modelId="{6ADCC0A7-A1AB-4CAC-B100-596375830DEA}" srcId="{94C98600-4E01-4770-B272-81ACF105F0C6}" destId="{1F279C34-2248-4414-B98F-D8D5BF14DD05}" srcOrd="3" destOrd="0" parTransId="{DD455C6B-DA2D-4C5A-8593-841B5057DFE1}" sibTransId="{81F15A5A-14F2-40F8-B797-A24E0813D9E2}"/>
    <dgm:cxn modelId="{684E99AA-CC88-49C7-B910-5309F7686F7B}" type="presOf" srcId="{4931719C-2CEA-4510-A2DA-1F706CBF2745}" destId="{9F47162E-09C3-4EE6-AA02-553D38AAEC4B}" srcOrd="0" destOrd="2" presId="urn:microsoft.com/office/officeart/2005/8/layout/hList1"/>
    <dgm:cxn modelId="{0F9806EC-CB4B-4551-ACC6-3D0A5DCDC127}" srcId="{94C98600-4E01-4770-B272-81ACF105F0C6}" destId="{54B596EB-8C75-4083-A9AB-24232EA4139D}" srcOrd="4" destOrd="0" parTransId="{B9D70E08-13DD-4698-9C04-714624ACED83}" sibTransId="{EEE130C4-6E2A-4C99-9C1B-7C7E438E8DFB}"/>
    <dgm:cxn modelId="{4A355773-4592-4AD9-A856-218F24508A19}" srcId="{94C98600-4E01-4770-B272-81ACF105F0C6}" destId="{966A790D-0621-49BF-9BE3-55E08736577B}" srcOrd="0" destOrd="0" parTransId="{95AC3E5E-2600-4824-B5F7-943CDF331534}" sibTransId="{A6D75718-C910-4427-BE2E-43C139AB803A}"/>
    <dgm:cxn modelId="{3AA05C14-3179-4C7E-9EE0-62B5579F2DAF}" type="presOf" srcId="{58FE1707-2402-464B-9EA8-33E8EBD424AA}" destId="{B3B21FD1-3624-4A66-B68B-10ECA6827899}" srcOrd="0" destOrd="0" presId="urn:microsoft.com/office/officeart/2005/8/layout/hList1"/>
    <dgm:cxn modelId="{99942F18-402E-4126-8102-69DF5CF3E740}" srcId="{94C98600-4E01-4770-B272-81ACF105F0C6}" destId="{4931719C-2CEA-4510-A2DA-1F706CBF2745}" srcOrd="2" destOrd="0" parTransId="{01E3B297-83BE-4D53-9925-67B91ED7845F}" sibTransId="{5C606535-E32B-4200-90D6-FE2E116FFA00}"/>
    <dgm:cxn modelId="{F2DA4575-1F26-4211-B39D-7461611A0496}" srcId="{94C98600-4E01-4770-B272-81ACF105F0C6}" destId="{3EB5B717-35AD-4188-A631-1D8EE12A3E75}" srcOrd="1" destOrd="0" parTransId="{1052C830-64D2-4A7F-A7D2-5443F34BD7E5}" sibTransId="{69573A84-EFBC-4847-8C92-BC2A28108258}"/>
    <dgm:cxn modelId="{9D764374-6898-47E4-BBB0-DA0702E3B386}" type="presParOf" srcId="{B3B21FD1-3624-4A66-B68B-10ECA6827899}" destId="{A1DEA9EE-F13A-4413-B4DF-6E99321BF9CC}" srcOrd="0" destOrd="0" presId="urn:microsoft.com/office/officeart/2005/8/layout/hList1"/>
    <dgm:cxn modelId="{F5EB40EA-3FAE-4533-A5DD-BE2B88C6DEC3}" type="presParOf" srcId="{A1DEA9EE-F13A-4413-B4DF-6E99321BF9CC}" destId="{A1323B17-E2EA-4329-B798-5A7887B52062}" srcOrd="0" destOrd="0" presId="urn:microsoft.com/office/officeart/2005/8/layout/hList1"/>
    <dgm:cxn modelId="{2E347A12-331D-4E62-9B4E-C9604ABA1426}" type="presParOf" srcId="{A1DEA9EE-F13A-4413-B4DF-6E99321BF9CC}" destId="{9F47162E-09C3-4EE6-AA02-553D38AAEC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FE1707-2402-464B-9EA8-33E8EBD424A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C98600-4E01-4770-B272-81ACF105F0C6}">
      <dgm:prSet phldrT="[Text]"/>
      <dgm:spPr/>
      <dgm:t>
        <a:bodyPr/>
        <a:lstStyle/>
        <a:p>
          <a:r>
            <a:rPr lang="en-GB" dirty="0" smtClean="0"/>
            <a:t>Career Stage</a:t>
          </a:r>
          <a:endParaRPr lang="en-GB" dirty="0"/>
        </a:p>
      </dgm:t>
    </dgm:pt>
    <dgm:pt modelId="{5E4147E5-B9EB-4E04-8A16-9FCB42958445}" type="parTrans" cxnId="{6CFAB5F5-F71F-495D-99FF-1F9457D36F90}">
      <dgm:prSet/>
      <dgm:spPr/>
      <dgm:t>
        <a:bodyPr/>
        <a:lstStyle/>
        <a:p>
          <a:endParaRPr lang="en-GB"/>
        </a:p>
      </dgm:t>
    </dgm:pt>
    <dgm:pt modelId="{C0531F25-F574-4A82-8FA9-3DEACCF00D7E}" type="sibTrans" cxnId="{6CFAB5F5-F71F-495D-99FF-1F9457D36F90}">
      <dgm:prSet/>
      <dgm:spPr/>
      <dgm:t>
        <a:bodyPr/>
        <a:lstStyle/>
        <a:p>
          <a:endParaRPr lang="en-GB"/>
        </a:p>
      </dgm:t>
    </dgm:pt>
    <dgm:pt modelId="{966A790D-0621-49BF-9BE3-55E08736577B}">
      <dgm:prSet phldrT="[Text]"/>
      <dgm:spPr/>
      <dgm:t>
        <a:bodyPr/>
        <a:lstStyle/>
        <a:p>
          <a:r>
            <a:rPr lang="en-GB" dirty="0" smtClean="0"/>
            <a:t> Extent of responsibility and provision</a:t>
          </a:r>
          <a:endParaRPr lang="en-GB" dirty="0"/>
        </a:p>
      </dgm:t>
    </dgm:pt>
    <dgm:pt modelId="{95AC3E5E-2600-4824-B5F7-943CDF331534}" type="parTrans" cxnId="{4A355773-4592-4AD9-A856-218F24508A19}">
      <dgm:prSet/>
      <dgm:spPr/>
      <dgm:t>
        <a:bodyPr/>
        <a:lstStyle/>
        <a:p>
          <a:endParaRPr lang="en-GB"/>
        </a:p>
      </dgm:t>
    </dgm:pt>
    <dgm:pt modelId="{A6D75718-C910-4427-BE2E-43C139AB803A}" type="sibTrans" cxnId="{4A355773-4592-4AD9-A856-218F24508A19}">
      <dgm:prSet/>
      <dgm:spPr/>
      <dgm:t>
        <a:bodyPr/>
        <a:lstStyle/>
        <a:p>
          <a:endParaRPr lang="en-GB"/>
        </a:p>
      </dgm:t>
    </dgm:pt>
    <dgm:pt modelId="{3EB5B717-35AD-4188-A631-1D8EE12A3E75}">
      <dgm:prSet phldrT="[Text]"/>
      <dgm:spPr/>
      <dgm:t>
        <a:bodyPr/>
        <a:lstStyle/>
        <a:p>
          <a:r>
            <a:rPr lang="en-GB" dirty="0" smtClean="0"/>
            <a:t> Level of engagement</a:t>
          </a:r>
          <a:endParaRPr lang="en-GB" dirty="0"/>
        </a:p>
      </dgm:t>
    </dgm:pt>
    <dgm:pt modelId="{1052C830-64D2-4A7F-A7D2-5443F34BD7E5}" type="parTrans" cxnId="{F2DA4575-1F26-4211-B39D-7461611A0496}">
      <dgm:prSet/>
      <dgm:spPr/>
      <dgm:t>
        <a:bodyPr/>
        <a:lstStyle/>
        <a:p>
          <a:endParaRPr lang="en-GB"/>
        </a:p>
      </dgm:t>
    </dgm:pt>
    <dgm:pt modelId="{69573A84-EFBC-4847-8C92-BC2A28108258}" type="sibTrans" cxnId="{F2DA4575-1F26-4211-B39D-7461611A0496}">
      <dgm:prSet/>
      <dgm:spPr/>
      <dgm:t>
        <a:bodyPr/>
        <a:lstStyle/>
        <a:p>
          <a:endParaRPr lang="en-GB"/>
        </a:p>
      </dgm:t>
    </dgm:pt>
    <dgm:pt modelId="{4931719C-2CEA-4510-A2DA-1F706CBF2745}">
      <dgm:prSet phldrT="[Text]"/>
      <dgm:spPr/>
      <dgm:t>
        <a:bodyPr/>
        <a:lstStyle/>
        <a:p>
          <a:r>
            <a:rPr lang="en-GB" dirty="0" smtClean="0"/>
            <a:t> Voluntary and mandatory elements</a:t>
          </a:r>
          <a:endParaRPr lang="en-GB" dirty="0"/>
        </a:p>
      </dgm:t>
    </dgm:pt>
    <dgm:pt modelId="{01E3B297-83BE-4D53-9925-67B91ED7845F}" type="parTrans" cxnId="{99942F18-402E-4126-8102-69DF5CF3E740}">
      <dgm:prSet/>
      <dgm:spPr/>
      <dgm:t>
        <a:bodyPr/>
        <a:lstStyle/>
        <a:p>
          <a:endParaRPr lang="en-GB"/>
        </a:p>
      </dgm:t>
    </dgm:pt>
    <dgm:pt modelId="{5C606535-E32B-4200-90D6-FE2E116FFA00}" type="sibTrans" cxnId="{99942F18-402E-4126-8102-69DF5CF3E740}">
      <dgm:prSet/>
      <dgm:spPr/>
      <dgm:t>
        <a:bodyPr/>
        <a:lstStyle/>
        <a:p>
          <a:endParaRPr lang="en-GB"/>
        </a:p>
      </dgm:t>
    </dgm:pt>
    <dgm:pt modelId="{FC8CDE45-7F08-4678-87F9-21DF9D64A9E6}">
      <dgm:prSet phldrT="[Text]"/>
      <dgm:spPr/>
      <dgm:t>
        <a:bodyPr/>
        <a:lstStyle/>
        <a:p>
          <a:r>
            <a:rPr lang="en-GB" dirty="0" smtClean="0"/>
            <a:t> Threshold requirements/knowledge</a:t>
          </a:r>
          <a:endParaRPr lang="en-GB" dirty="0"/>
        </a:p>
      </dgm:t>
    </dgm:pt>
    <dgm:pt modelId="{2B3D3903-F453-4692-BFB8-4ABE5047F631}" type="parTrans" cxnId="{EC66CA27-6455-4E62-8F8C-7A0B27ABF272}">
      <dgm:prSet/>
      <dgm:spPr/>
    </dgm:pt>
    <dgm:pt modelId="{BB95B4C2-DFD1-4D03-8A68-347641E5167A}" type="sibTrans" cxnId="{EC66CA27-6455-4E62-8F8C-7A0B27ABF272}">
      <dgm:prSet/>
      <dgm:spPr/>
    </dgm:pt>
    <dgm:pt modelId="{498596E3-6D5B-4910-8FA3-98DAA98306C6}">
      <dgm:prSet phldrT="[Text]"/>
      <dgm:spPr/>
      <dgm:t>
        <a:bodyPr/>
        <a:lstStyle/>
        <a:p>
          <a:endParaRPr lang="en-GB" dirty="0"/>
        </a:p>
      </dgm:t>
    </dgm:pt>
    <dgm:pt modelId="{38B85666-20B8-4740-ADFC-9AB1FBB6C25C}" type="parTrans" cxnId="{82E0ACFD-369B-454E-AF3C-68B1742C4A5A}">
      <dgm:prSet/>
      <dgm:spPr/>
    </dgm:pt>
    <dgm:pt modelId="{8A34E940-4607-4B07-BA7F-BCE2D34AAA01}" type="sibTrans" cxnId="{82E0ACFD-369B-454E-AF3C-68B1742C4A5A}">
      <dgm:prSet/>
      <dgm:spPr/>
    </dgm:pt>
    <dgm:pt modelId="{B3B21FD1-3624-4A66-B68B-10ECA6827899}" type="pres">
      <dgm:prSet presAssocID="{58FE1707-2402-464B-9EA8-33E8EBD424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DEA9EE-F13A-4413-B4DF-6E99321BF9CC}" type="pres">
      <dgm:prSet presAssocID="{94C98600-4E01-4770-B272-81ACF105F0C6}" presName="composite" presStyleCnt="0"/>
      <dgm:spPr/>
    </dgm:pt>
    <dgm:pt modelId="{A1323B17-E2EA-4329-B798-5A7887B52062}" type="pres">
      <dgm:prSet presAssocID="{94C98600-4E01-4770-B272-81ACF105F0C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47162E-09C3-4EE6-AA02-553D38AAEC4B}" type="pres">
      <dgm:prSet presAssocID="{94C98600-4E01-4770-B272-81ACF105F0C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66CA27-6455-4E62-8F8C-7A0B27ABF272}" srcId="{94C98600-4E01-4770-B272-81ACF105F0C6}" destId="{FC8CDE45-7F08-4678-87F9-21DF9D64A9E6}" srcOrd="3" destOrd="0" parTransId="{2B3D3903-F453-4692-BFB8-4ABE5047F631}" sibTransId="{BB95B4C2-DFD1-4D03-8A68-347641E5167A}"/>
    <dgm:cxn modelId="{D988E697-8EF1-4A01-8635-2A3CB395389F}" type="presOf" srcId="{FC8CDE45-7F08-4678-87F9-21DF9D64A9E6}" destId="{9F47162E-09C3-4EE6-AA02-553D38AAEC4B}" srcOrd="0" destOrd="3" presId="urn:microsoft.com/office/officeart/2005/8/layout/hList1"/>
    <dgm:cxn modelId="{9E566A4A-8E5A-4B96-8DD6-8B245E4DE507}" type="presOf" srcId="{966A790D-0621-49BF-9BE3-55E08736577B}" destId="{9F47162E-09C3-4EE6-AA02-553D38AAEC4B}" srcOrd="0" destOrd="0" presId="urn:microsoft.com/office/officeart/2005/8/layout/hList1"/>
    <dgm:cxn modelId="{6CFAB5F5-F71F-495D-99FF-1F9457D36F90}" srcId="{58FE1707-2402-464B-9EA8-33E8EBD424AA}" destId="{94C98600-4E01-4770-B272-81ACF105F0C6}" srcOrd="0" destOrd="0" parTransId="{5E4147E5-B9EB-4E04-8A16-9FCB42958445}" sibTransId="{C0531F25-F574-4A82-8FA9-3DEACCF00D7E}"/>
    <dgm:cxn modelId="{82E0ACFD-369B-454E-AF3C-68B1742C4A5A}" srcId="{94C98600-4E01-4770-B272-81ACF105F0C6}" destId="{498596E3-6D5B-4910-8FA3-98DAA98306C6}" srcOrd="4" destOrd="0" parTransId="{38B85666-20B8-4740-ADFC-9AB1FBB6C25C}" sibTransId="{8A34E940-4607-4B07-BA7F-BCE2D34AAA01}"/>
    <dgm:cxn modelId="{ED77AC74-98B6-4A3F-9AC9-8B0CE4B8AC5A}" type="presOf" srcId="{94C98600-4E01-4770-B272-81ACF105F0C6}" destId="{A1323B17-E2EA-4329-B798-5A7887B52062}" srcOrd="0" destOrd="0" presId="urn:microsoft.com/office/officeart/2005/8/layout/hList1"/>
    <dgm:cxn modelId="{99942F18-402E-4126-8102-69DF5CF3E740}" srcId="{94C98600-4E01-4770-B272-81ACF105F0C6}" destId="{4931719C-2CEA-4510-A2DA-1F706CBF2745}" srcOrd="2" destOrd="0" parTransId="{01E3B297-83BE-4D53-9925-67B91ED7845F}" sibTransId="{5C606535-E32B-4200-90D6-FE2E116FFA00}"/>
    <dgm:cxn modelId="{A52DA3D0-CF1F-41F3-8558-6BF6C76BC197}" type="presOf" srcId="{58FE1707-2402-464B-9EA8-33E8EBD424AA}" destId="{B3B21FD1-3624-4A66-B68B-10ECA6827899}" srcOrd="0" destOrd="0" presId="urn:microsoft.com/office/officeart/2005/8/layout/hList1"/>
    <dgm:cxn modelId="{09B5E25B-15BF-49FB-9D5F-25DB6AAC7052}" type="presOf" srcId="{4931719C-2CEA-4510-A2DA-1F706CBF2745}" destId="{9F47162E-09C3-4EE6-AA02-553D38AAEC4B}" srcOrd="0" destOrd="2" presId="urn:microsoft.com/office/officeart/2005/8/layout/hList1"/>
    <dgm:cxn modelId="{F2DA4575-1F26-4211-B39D-7461611A0496}" srcId="{94C98600-4E01-4770-B272-81ACF105F0C6}" destId="{3EB5B717-35AD-4188-A631-1D8EE12A3E75}" srcOrd="1" destOrd="0" parTransId="{1052C830-64D2-4A7F-A7D2-5443F34BD7E5}" sibTransId="{69573A84-EFBC-4847-8C92-BC2A28108258}"/>
    <dgm:cxn modelId="{4A355773-4592-4AD9-A856-218F24508A19}" srcId="{94C98600-4E01-4770-B272-81ACF105F0C6}" destId="{966A790D-0621-49BF-9BE3-55E08736577B}" srcOrd="0" destOrd="0" parTransId="{95AC3E5E-2600-4824-B5F7-943CDF331534}" sibTransId="{A6D75718-C910-4427-BE2E-43C139AB803A}"/>
    <dgm:cxn modelId="{DD7F7D7F-1D97-46E5-B690-12D7EEAB3374}" type="presOf" srcId="{3EB5B717-35AD-4188-A631-1D8EE12A3E75}" destId="{9F47162E-09C3-4EE6-AA02-553D38AAEC4B}" srcOrd="0" destOrd="1" presId="urn:microsoft.com/office/officeart/2005/8/layout/hList1"/>
    <dgm:cxn modelId="{8901BDB0-A11E-43CE-9BFA-EEC17B5C4F4A}" type="presOf" srcId="{498596E3-6D5B-4910-8FA3-98DAA98306C6}" destId="{9F47162E-09C3-4EE6-AA02-553D38AAEC4B}" srcOrd="0" destOrd="4" presId="urn:microsoft.com/office/officeart/2005/8/layout/hList1"/>
    <dgm:cxn modelId="{6C2D85FA-5B73-4253-A4A4-F0B3E80652FF}" type="presParOf" srcId="{B3B21FD1-3624-4A66-B68B-10ECA6827899}" destId="{A1DEA9EE-F13A-4413-B4DF-6E99321BF9CC}" srcOrd="0" destOrd="0" presId="urn:microsoft.com/office/officeart/2005/8/layout/hList1"/>
    <dgm:cxn modelId="{03E7F443-3AEE-4EAC-8E79-19688CB93F08}" type="presParOf" srcId="{A1DEA9EE-F13A-4413-B4DF-6E99321BF9CC}" destId="{A1323B17-E2EA-4329-B798-5A7887B52062}" srcOrd="0" destOrd="0" presId="urn:microsoft.com/office/officeart/2005/8/layout/hList1"/>
    <dgm:cxn modelId="{ECBC594E-5BDA-49B7-8C99-77E1B763237D}" type="presParOf" srcId="{A1DEA9EE-F13A-4413-B4DF-6E99321BF9CC}" destId="{9F47162E-09C3-4EE6-AA02-553D38AAEC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FE1707-2402-464B-9EA8-33E8EBD424A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C98600-4E01-4770-B272-81ACF105F0C6}">
      <dgm:prSet phldrT="[Text]"/>
      <dgm:spPr/>
      <dgm:t>
        <a:bodyPr/>
        <a:lstStyle/>
        <a:p>
          <a:r>
            <a:rPr lang="en-GB" dirty="0" smtClean="0"/>
            <a:t>Nature of provision</a:t>
          </a:r>
          <a:endParaRPr lang="en-GB" dirty="0"/>
        </a:p>
      </dgm:t>
    </dgm:pt>
    <dgm:pt modelId="{5E4147E5-B9EB-4E04-8A16-9FCB42958445}" type="parTrans" cxnId="{6CFAB5F5-F71F-495D-99FF-1F9457D36F90}">
      <dgm:prSet/>
      <dgm:spPr/>
      <dgm:t>
        <a:bodyPr/>
        <a:lstStyle/>
        <a:p>
          <a:endParaRPr lang="en-GB"/>
        </a:p>
      </dgm:t>
    </dgm:pt>
    <dgm:pt modelId="{C0531F25-F574-4A82-8FA9-3DEACCF00D7E}" type="sibTrans" cxnId="{6CFAB5F5-F71F-495D-99FF-1F9457D36F90}">
      <dgm:prSet/>
      <dgm:spPr/>
      <dgm:t>
        <a:bodyPr/>
        <a:lstStyle/>
        <a:p>
          <a:endParaRPr lang="en-GB"/>
        </a:p>
      </dgm:t>
    </dgm:pt>
    <dgm:pt modelId="{966A790D-0621-49BF-9BE3-55E08736577B}">
      <dgm:prSet phldrT="[Text]"/>
      <dgm:spPr/>
      <dgm:t>
        <a:bodyPr/>
        <a:lstStyle/>
        <a:p>
          <a:r>
            <a:rPr lang="en-GB" dirty="0" smtClean="0"/>
            <a:t> Comprehensive mapping of offer</a:t>
          </a:r>
          <a:endParaRPr lang="en-GB" dirty="0"/>
        </a:p>
      </dgm:t>
    </dgm:pt>
    <dgm:pt modelId="{95AC3E5E-2600-4824-B5F7-943CDF331534}" type="parTrans" cxnId="{4A355773-4592-4AD9-A856-218F24508A19}">
      <dgm:prSet/>
      <dgm:spPr/>
      <dgm:t>
        <a:bodyPr/>
        <a:lstStyle/>
        <a:p>
          <a:endParaRPr lang="en-GB"/>
        </a:p>
      </dgm:t>
    </dgm:pt>
    <dgm:pt modelId="{A6D75718-C910-4427-BE2E-43C139AB803A}" type="sibTrans" cxnId="{4A355773-4592-4AD9-A856-218F24508A19}">
      <dgm:prSet/>
      <dgm:spPr/>
      <dgm:t>
        <a:bodyPr/>
        <a:lstStyle/>
        <a:p>
          <a:endParaRPr lang="en-GB"/>
        </a:p>
      </dgm:t>
    </dgm:pt>
    <dgm:pt modelId="{498596E3-6D5B-4910-8FA3-98DAA98306C6}">
      <dgm:prSet phldrT="[Text]"/>
      <dgm:spPr/>
      <dgm:t>
        <a:bodyPr/>
        <a:lstStyle/>
        <a:p>
          <a:endParaRPr lang="en-GB" dirty="0"/>
        </a:p>
      </dgm:t>
    </dgm:pt>
    <dgm:pt modelId="{38B85666-20B8-4740-ADFC-9AB1FBB6C25C}" type="parTrans" cxnId="{82E0ACFD-369B-454E-AF3C-68B1742C4A5A}">
      <dgm:prSet/>
      <dgm:spPr/>
    </dgm:pt>
    <dgm:pt modelId="{8A34E940-4607-4B07-BA7F-BCE2D34AAA01}" type="sibTrans" cxnId="{82E0ACFD-369B-454E-AF3C-68B1742C4A5A}">
      <dgm:prSet/>
      <dgm:spPr/>
    </dgm:pt>
    <dgm:pt modelId="{BB195B18-37D0-4B4C-B539-0EEA7E8049F6}">
      <dgm:prSet phldrT="[Text]"/>
      <dgm:spPr/>
      <dgm:t>
        <a:bodyPr/>
        <a:lstStyle/>
        <a:p>
          <a:r>
            <a:rPr lang="en-GB" dirty="0" smtClean="0"/>
            <a:t> Variety of modes</a:t>
          </a:r>
          <a:endParaRPr lang="en-GB" dirty="0"/>
        </a:p>
      </dgm:t>
    </dgm:pt>
    <dgm:pt modelId="{1FEFF7AE-1B60-469E-B390-CC7415C4EAD9}" type="parTrans" cxnId="{9A67EE3D-E7C3-4A3E-B2E2-6E0F342D0533}">
      <dgm:prSet/>
      <dgm:spPr/>
    </dgm:pt>
    <dgm:pt modelId="{6B607592-DE2D-446E-AFF9-B568E2B2C140}" type="sibTrans" cxnId="{9A67EE3D-E7C3-4A3E-B2E2-6E0F342D0533}">
      <dgm:prSet/>
      <dgm:spPr/>
    </dgm:pt>
    <dgm:pt modelId="{3710F3C2-9643-4E54-9E06-A4B7522E72F4}">
      <dgm:prSet phldrT="[Text]"/>
      <dgm:spPr/>
      <dgm:t>
        <a:bodyPr/>
        <a:lstStyle/>
        <a:p>
          <a:r>
            <a:rPr lang="en-GB" dirty="0" smtClean="0"/>
            <a:t> Focus on behavioural development</a:t>
          </a:r>
          <a:endParaRPr lang="en-GB" dirty="0"/>
        </a:p>
      </dgm:t>
    </dgm:pt>
    <dgm:pt modelId="{669EA2B2-874A-4D55-8DD6-D92542566A3D}" type="parTrans" cxnId="{CA97CF55-6B3C-41DA-814B-B9E48D43FAA1}">
      <dgm:prSet/>
      <dgm:spPr/>
    </dgm:pt>
    <dgm:pt modelId="{D7E26B07-03FA-483E-8A93-813A831B194B}" type="sibTrans" cxnId="{CA97CF55-6B3C-41DA-814B-B9E48D43FAA1}">
      <dgm:prSet/>
      <dgm:spPr/>
    </dgm:pt>
    <dgm:pt modelId="{9DCFC986-FA8A-46C3-B722-D7C69EEEA8EF}">
      <dgm:prSet phldrT="[Text]"/>
      <dgm:spPr/>
      <dgm:t>
        <a:bodyPr/>
        <a:lstStyle/>
        <a:p>
          <a:r>
            <a:rPr lang="en-GB" dirty="0" smtClean="0"/>
            <a:t> Evaluation and demonstrating value</a:t>
          </a:r>
          <a:endParaRPr lang="en-GB" dirty="0"/>
        </a:p>
      </dgm:t>
    </dgm:pt>
    <dgm:pt modelId="{52AA8961-BE79-48DC-BAE0-D45AB1EC8A3D}" type="parTrans" cxnId="{4F14B565-DA5F-422E-9AE6-6F2A1194651B}">
      <dgm:prSet/>
      <dgm:spPr/>
    </dgm:pt>
    <dgm:pt modelId="{7015C9E7-1EF8-40EF-8420-868A1EBB7487}" type="sibTrans" cxnId="{4F14B565-DA5F-422E-9AE6-6F2A1194651B}">
      <dgm:prSet/>
      <dgm:spPr/>
    </dgm:pt>
    <dgm:pt modelId="{B3B21FD1-3624-4A66-B68B-10ECA6827899}" type="pres">
      <dgm:prSet presAssocID="{58FE1707-2402-464B-9EA8-33E8EBD424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DEA9EE-F13A-4413-B4DF-6E99321BF9CC}" type="pres">
      <dgm:prSet presAssocID="{94C98600-4E01-4770-B272-81ACF105F0C6}" presName="composite" presStyleCnt="0"/>
      <dgm:spPr/>
    </dgm:pt>
    <dgm:pt modelId="{A1323B17-E2EA-4329-B798-5A7887B52062}" type="pres">
      <dgm:prSet presAssocID="{94C98600-4E01-4770-B272-81ACF105F0C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47162E-09C3-4EE6-AA02-553D38AAEC4B}" type="pres">
      <dgm:prSet presAssocID="{94C98600-4E01-4770-B272-81ACF105F0C6}" presName="desTx" presStyleLbl="alignAccFollowNode1" presStyleIdx="0" presStyleCnt="1" custLinFactNeighborX="4863" custLinFactNeighborY="159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14B565-DA5F-422E-9AE6-6F2A1194651B}" srcId="{94C98600-4E01-4770-B272-81ACF105F0C6}" destId="{9DCFC986-FA8A-46C3-B722-D7C69EEEA8EF}" srcOrd="3" destOrd="0" parTransId="{52AA8961-BE79-48DC-BAE0-D45AB1EC8A3D}" sibTransId="{7015C9E7-1EF8-40EF-8420-868A1EBB7487}"/>
    <dgm:cxn modelId="{9A67EE3D-E7C3-4A3E-B2E2-6E0F342D0533}" srcId="{94C98600-4E01-4770-B272-81ACF105F0C6}" destId="{BB195B18-37D0-4B4C-B539-0EEA7E8049F6}" srcOrd="1" destOrd="0" parTransId="{1FEFF7AE-1B60-469E-B390-CC7415C4EAD9}" sibTransId="{6B607592-DE2D-446E-AFF9-B568E2B2C140}"/>
    <dgm:cxn modelId="{6CFAB5F5-F71F-495D-99FF-1F9457D36F90}" srcId="{58FE1707-2402-464B-9EA8-33E8EBD424AA}" destId="{94C98600-4E01-4770-B272-81ACF105F0C6}" srcOrd="0" destOrd="0" parTransId="{5E4147E5-B9EB-4E04-8A16-9FCB42958445}" sibTransId="{C0531F25-F574-4A82-8FA9-3DEACCF00D7E}"/>
    <dgm:cxn modelId="{741F797A-1BDC-4AB8-AE94-7A13282FED6E}" type="presOf" srcId="{94C98600-4E01-4770-B272-81ACF105F0C6}" destId="{A1323B17-E2EA-4329-B798-5A7887B52062}" srcOrd="0" destOrd="0" presId="urn:microsoft.com/office/officeart/2005/8/layout/hList1"/>
    <dgm:cxn modelId="{82E0ACFD-369B-454E-AF3C-68B1742C4A5A}" srcId="{94C98600-4E01-4770-B272-81ACF105F0C6}" destId="{498596E3-6D5B-4910-8FA3-98DAA98306C6}" srcOrd="4" destOrd="0" parTransId="{38B85666-20B8-4740-ADFC-9AB1FBB6C25C}" sibTransId="{8A34E940-4607-4B07-BA7F-BCE2D34AAA01}"/>
    <dgm:cxn modelId="{3B39CF53-F178-4A01-9D13-B40FF8277EE8}" type="presOf" srcId="{BB195B18-37D0-4B4C-B539-0EEA7E8049F6}" destId="{9F47162E-09C3-4EE6-AA02-553D38AAEC4B}" srcOrd="0" destOrd="1" presId="urn:microsoft.com/office/officeart/2005/8/layout/hList1"/>
    <dgm:cxn modelId="{3ABABC25-F119-4A7D-A2CB-1DE862218140}" type="presOf" srcId="{58FE1707-2402-464B-9EA8-33E8EBD424AA}" destId="{B3B21FD1-3624-4A66-B68B-10ECA6827899}" srcOrd="0" destOrd="0" presId="urn:microsoft.com/office/officeart/2005/8/layout/hList1"/>
    <dgm:cxn modelId="{BC838648-FFED-4549-9392-572427699A2E}" type="presOf" srcId="{498596E3-6D5B-4910-8FA3-98DAA98306C6}" destId="{9F47162E-09C3-4EE6-AA02-553D38AAEC4B}" srcOrd="0" destOrd="4" presId="urn:microsoft.com/office/officeart/2005/8/layout/hList1"/>
    <dgm:cxn modelId="{8244EE47-F4E1-49F8-8918-523B4A0D91E8}" type="presOf" srcId="{966A790D-0621-49BF-9BE3-55E08736577B}" destId="{9F47162E-09C3-4EE6-AA02-553D38AAEC4B}" srcOrd="0" destOrd="0" presId="urn:microsoft.com/office/officeart/2005/8/layout/hList1"/>
    <dgm:cxn modelId="{79B4212F-88F9-48AA-94CA-E0933682F01C}" type="presOf" srcId="{3710F3C2-9643-4E54-9E06-A4B7522E72F4}" destId="{9F47162E-09C3-4EE6-AA02-553D38AAEC4B}" srcOrd="0" destOrd="2" presId="urn:microsoft.com/office/officeart/2005/8/layout/hList1"/>
    <dgm:cxn modelId="{4A355773-4592-4AD9-A856-218F24508A19}" srcId="{94C98600-4E01-4770-B272-81ACF105F0C6}" destId="{966A790D-0621-49BF-9BE3-55E08736577B}" srcOrd="0" destOrd="0" parTransId="{95AC3E5E-2600-4824-B5F7-943CDF331534}" sibTransId="{A6D75718-C910-4427-BE2E-43C139AB803A}"/>
    <dgm:cxn modelId="{0503930D-E83C-4409-AF56-BF5CABF14DA6}" type="presOf" srcId="{9DCFC986-FA8A-46C3-B722-D7C69EEEA8EF}" destId="{9F47162E-09C3-4EE6-AA02-553D38AAEC4B}" srcOrd="0" destOrd="3" presId="urn:microsoft.com/office/officeart/2005/8/layout/hList1"/>
    <dgm:cxn modelId="{CA97CF55-6B3C-41DA-814B-B9E48D43FAA1}" srcId="{94C98600-4E01-4770-B272-81ACF105F0C6}" destId="{3710F3C2-9643-4E54-9E06-A4B7522E72F4}" srcOrd="2" destOrd="0" parTransId="{669EA2B2-874A-4D55-8DD6-D92542566A3D}" sibTransId="{D7E26B07-03FA-483E-8A93-813A831B194B}"/>
    <dgm:cxn modelId="{30393E96-8AC4-4606-8F08-34AB1299B629}" type="presParOf" srcId="{B3B21FD1-3624-4A66-B68B-10ECA6827899}" destId="{A1DEA9EE-F13A-4413-B4DF-6E99321BF9CC}" srcOrd="0" destOrd="0" presId="urn:microsoft.com/office/officeart/2005/8/layout/hList1"/>
    <dgm:cxn modelId="{14AF073F-5B91-4E6F-B173-78EAE69B636E}" type="presParOf" srcId="{A1DEA9EE-F13A-4413-B4DF-6E99321BF9CC}" destId="{A1323B17-E2EA-4329-B798-5A7887B52062}" srcOrd="0" destOrd="0" presId="urn:microsoft.com/office/officeart/2005/8/layout/hList1"/>
    <dgm:cxn modelId="{AD0C68F4-7555-46BA-B925-3B663DF027BD}" type="presParOf" srcId="{A1DEA9EE-F13A-4413-B4DF-6E99321BF9CC}" destId="{9F47162E-09C3-4EE6-AA02-553D38AAEC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FE1707-2402-464B-9EA8-33E8EBD424A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C98600-4E01-4770-B272-81ACF105F0C6}">
      <dgm:prSet phldrT="[Text]"/>
      <dgm:spPr/>
      <dgm:t>
        <a:bodyPr/>
        <a:lstStyle/>
        <a:p>
          <a:r>
            <a:rPr lang="en-GB" dirty="0" smtClean="0"/>
            <a:t>Researcher Development</a:t>
          </a:r>
          <a:endParaRPr lang="en-GB" dirty="0"/>
        </a:p>
      </dgm:t>
    </dgm:pt>
    <dgm:pt modelId="{5E4147E5-B9EB-4E04-8A16-9FCB42958445}" type="parTrans" cxnId="{6CFAB5F5-F71F-495D-99FF-1F9457D36F90}">
      <dgm:prSet/>
      <dgm:spPr/>
      <dgm:t>
        <a:bodyPr/>
        <a:lstStyle/>
        <a:p>
          <a:endParaRPr lang="en-GB"/>
        </a:p>
      </dgm:t>
    </dgm:pt>
    <dgm:pt modelId="{C0531F25-F574-4A82-8FA9-3DEACCF00D7E}" type="sibTrans" cxnId="{6CFAB5F5-F71F-495D-99FF-1F9457D36F90}">
      <dgm:prSet/>
      <dgm:spPr/>
      <dgm:t>
        <a:bodyPr/>
        <a:lstStyle/>
        <a:p>
          <a:endParaRPr lang="en-GB"/>
        </a:p>
      </dgm:t>
    </dgm:pt>
    <dgm:pt modelId="{966A790D-0621-49BF-9BE3-55E08736577B}">
      <dgm:prSet phldrT="[Text]"/>
      <dgm:spPr/>
      <dgm:t>
        <a:bodyPr/>
        <a:lstStyle/>
        <a:p>
          <a:r>
            <a:rPr lang="en-GB" dirty="0" smtClean="0"/>
            <a:t> Definitions are varied and contested</a:t>
          </a:r>
          <a:endParaRPr lang="en-GB" dirty="0"/>
        </a:p>
      </dgm:t>
    </dgm:pt>
    <dgm:pt modelId="{95AC3E5E-2600-4824-B5F7-943CDF331534}" type="parTrans" cxnId="{4A355773-4592-4AD9-A856-218F24508A19}">
      <dgm:prSet/>
      <dgm:spPr/>
      <dgm:t>
        <a:bodyPr/>
        <a:lstStyle/>
        <a:p>
          <a:endParaRPr lang="en-GB"/>
        </a:p>
      </dgm:t>
    </dgm:pt>
    <dgm:pt modelId="{A6D75718-C910-4427-BE2E-43C139AB803A}" type="sibTrans" cxnId="{4A355773-4592-4AD9-A856-218F24508A19}">
      <dgm:prSet/>
      <dgm:spPr/>
      <dgm:t>
        <a:bodyPr/>
        <a:lstStyle/>
        <a:p>
          <a:endParaRPr lang="en-GB"/>
        </a:p>
      </dgm:t>
    </dgm:pt>
    <dgm:pt modelId="{498596E3-6D5B-4910-8FA3-98DAA98306C6}">
      <dgm:prSet phldrT="[Text]"/>
      <dgm:spPr/>
      <dgm:t>
        <a:bodyPr/>
        <a:lstStyle/>
        <a:p>
          <a:endParaRPr lang="en-GB" dirty="0"/>
        </a:p>
      </dgm:t>
    </dgm:pt>
    <dgm:pt modelId="{38B85666-20B8-4740-ADFC-9AB1FBB6C25C}" type="parTrans" cxnId="{82E0ACFD-369B-454E-AF3C-68B1742C4A5A}">
      <dgm:prSet/>
      <dgm:spPr/>
    </dgm:pt>
    <dgm:pt modelId="{8A34E940-4607-4B07-BA7F-BCE2D34AAA01}" type="sibTrans" cxnId="{82E0ACFD-369B-454E-AF3C-68B1742C4A5A}">
      <dgm:prSet/>
      <dgm:spPr/>
    </dgm:pt>
    <dgm:pt modelId="{BB195B18-37D0-4B4C-B539-0EEA7E8049F6}">
      <dgm:prSet phldrT="[Text]"/>
      <dgm:spPr/>
      <dgm:t>
        <a:bodyPr/>
        <a:lstStyle/>
        <a:p>
          <a:r>
            <a:rPr lang="en-GB" dirty="0" smtClean="0"/>
            <a:t> Encompasses processes and practices</a:t>
          </a:r>
          <a:endParaRPr lang="en-GB" dirty="0"/>
        </a:p>
      </dgm:t>
    </dgm:pt>
    <dgm:pt modelId="{1FEFF7AE-1B60-469E-B390-CC7415C4EAD9}" type="parTrans" cxnId="{9A67EE3D-E7C3-4A3E-B2E2-6E0F342D0533}">
      <dgm:prSet/>
      <dgm:spPr/>
    </dgm:pt>
    <dgm:pt modelId="{6B607592-DE2D-446E-AFF9-B568E2B2C140}" type="sibTrans" cxnId="{9A67EE3D-E7C3-4A3E-B2E2-6E0F342D0533}">
      <dgm:prSet/>
      <dgm:spPr/>
    </dgm:pt>
    <dgm:pt modelId="{3710F3C2-9643-4E54-9E06-A4B7522E72F4}">
      <dgm:prSet phldrT="[Text]"/>
      <dgm:spPr/>
      <dgm:t>
        <a:bodyPr/>
        <a:lstStyle/>
        <a:p>
          <a:r>
            <a:rPr lang="en-GB" dirty="0" smtClean="0"/>
            <a:t> Individual and organisational elements</a:t>
          </a:r>
          <a:endParaRPr lang="en-GB" dirty="0"/>
        </a:p>
      </dgm:t>
    </dgm:pt>
    <dgm:pt modelId="{669EA2B2-874A-4D55-8DD6-D92542566A3D}" type="parTrans" cxnId="{CA97CF55-6B3C-41DA-814B-B9E48D43FAA1}">
      <dgm:prSet/>
      <dgm:spPr/>
    </dgm:pt>
    <dgm:pt modelId="{D7E26B07-03FA-483E-8A93-813A831B194B}" type="sibTrans" cxnId="{CA97CF55-6B3C-41DA-814B-B9E48D43FAA1}">
      <dgm:prSet/>
      <dgm:spPr/>
    </dgm:pt>
    <dgm:pt modelId="{9DCFC986-FA8A-46C3-B722-D7C69EEEA8EF}">
      <dgm:prSet phldrT="[Text]"/>
      <dgm:spPr/>
      <dgm:t>
        <a:bodyPr/>
        <a:lstStyle/>
        <a:p>
          <a:r>
            <a:rPr lang="en-GB" dirty="0" smtClean="0"/>
            <a:t> Requires highly skilled professionals</a:t>
          </a:r>
          <a:endParaRPr lang="en-GB" dirty="0"/>
        </a:p>
      </dgm:t>
    </dgm:pt>
    <dgm:pt modelId="{52AA8961-BE79-48DC-BAE0-D45AB1EC8A3D}" type="parTrans" cxnId="{4F14B565-DA5F-422E-9AE6-6F2A1194651B}">
      <dgm:prSet/>
      <dgm:spPr/>
    </dgm:pt>
    <dgm:pt modelId="{7015C9E7-1EF8-40EF-8420-868A1EBB7487}" type="sibTrans" cxnId="{4F14B565-DA5F-422E-9AE6-6F2A1194651B}">
      <dgm:prSet/>
      <dgm:spPr/>
    </dgm:pt>
    <dgm:pt modelId="{B3B21FD1-3624-4A66-B68B-10ECA6827899}" type="pres">
      <dgm:prSet presAssocID="{58FE1707-2402-464B-9EA8-33E8EBD424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DEA9EE-F13A-4413-B4DF-6E99321BF9CC}" type="pres">
      <dgm:prSet presAssocID="{94C98600-4E01-4770-B272-81ACF105F0C6}" presName="composite" presStyleCnt="0"/>
      <dgm:spPr/>
    </dgm:pt>
    <dgm:pt modelId="{A1323B17-E2EA-4329-B798-5A7887B52062}" type="pres">
      <dgm:prSet presAssocID="{94C98600-4E01-4770-B272-81ACF105F0C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47162E-09C3-4EE6-AA02-553D38AAEC4B}" type="pres">
      <dgm:prSet presAssocID="{94C98600-4E01-4770-B272-81ACF105F0C6}" presName="desTx" presStyleLbl="alignAccFollowNode1" presStyleIdx="0" presStyleCnt="1" custLinFactNeighborX="4863" custLinFactNeighborY="159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14B565-DA5F-422E-9AE6-6F2A1194651B}" srcId="{94C98600-4E01-4770-B272-81ACF105F0C6}" destId="{9DCFC986-FA8A-46C3-B722-D7C69EEEA8EF}" srcOrd="3" destOrd="0" parTransId="{52AA8961-BE79-48DC-BAE0-D45AB1EC8A3D}" sibTransId="{7015C9E7-1EF8-40EF-8420-868A1EBB7487}"/>
    <dgm:cxn modelId="{9A67EE3D-E7C3-4A3E-B2E2-6E0F342D0533}" srcId="{94C98600-4E01-4770-B272-81ACF105F0C6}" destId="{BB195B18-37D0-4B4C-B539-0EEA7E8049F6}" srcOrd="1" destOrd="0" parTransId="{1FEFF7AE-1B60-469E-B390-CC7415C4EAD9}" sibTransId="{6B607592-DE2D-446E-AFF9-B568E2B2C140}"/>
    <dgm:cxn modelId="{6CFAB5F5-F71F-495D-99FF-1F9457D36F90}" srcId="{58FE1707-2402-464B-9EA8-33E8EBD424AA}" destId="{94C98600-4E01-4770-B272-81ACF105F0C6}" srcOrd="0" destOrd="0" parTransId="{5E4147E5-B9EB-4E04-8A16-9FCB42958445}" sibTransId="{C0531F25-F574-4A82-8FA9-3DEACCF00D7E}"/>
    <dgm:cxn modelId="{5B672A55-8860-4613-871D-760B2B9ABB1E}" type="presOf" srcId="{966A790D-0621-49BF-9BE3-55E08736577B}" destId="{9F47162E-09C3-4EE6-AA02-553D38AAEC4B}" srcOrd="0" destOrd="0" presId="urn:microsoft.com/office/officeart/2005/8/layout/hList1"/>
    <dgm:cxn modelId="{3BFD5769-6DB3-4F01-86F2-F9D147649211}" type="presOf" srcId="{3710F3C2-9643-4E54-9E06-A4B7522E72F4}" destId="{9F47162E-09C3-4EE6-AA02-553D38AAEC4B}" srcOrd="0" destOrd="2" presId="urn:microsoft.com/office/officeart/2005/8/layout/hList1"/>
    <dgm:cxn modelId="{C3A7F215-2714-4051-950C-563120354D3F}" type="presOf" srcId="{498596E3-6D5B-4910-8FA3-98DAA98306C6}" destId="{9F47162E-09C3-4EE6-AA02-553D38AAEC4B}" srcOrd="0" destOrd="4" presId="urn:microsoft.com/office/officeart/2005/8/layout/hList1"/>
    <dgm:cxn modelId="{C1AD7CFF-6307-4E12-985C-3F7C755CD4A0}" type="presOf" srcId="{BB195B18-37D0-4B4C-B539-0EEA7E8049F6}" destId="{9F47162E-09C3-4EE6-AA02-553D38AAEC4B}" srcOrd="0" destOrd="1" presId="urn:microsoft.com/office/officeart/2005/8/layout/hList1"/>
    <dgm:cxn modelId="{4A355773-4592-4AD9-A856-218F24508A19}" srcId="{94C98600-4E01-4770-B272-81ACF105F0C6}" destId="{966A790D-0621-49BF-9BE3-55E08736577B}" srcOrd="0" destOrd="0" parTransId="{95AC3E5E-2600-4824-B5F7-943CDF331534}" sibTransId="{A6D75718-C910-4427-BE2E-43C139AB803A}"/>
    <dgm:cxn modelId="{CA97CF55-6B3C-41DA-814B-B9E48D43FAA1}" srcId="{94C98600-4E01-4770-B272-81ACF105F0C6}" destId="{3710F3C2-9643-4E54-9E06-A4B7522E72F4}" srcOrd="2" destOrd="0" parTransId="{669EA2B2-874A-4D55-8DD6-D92542566A3D}" sibTransId="{D7E26B07-03FA-483E-8A93-813A831B194B}"/>
    <dgm:cxn modelId="{F356D193-2097-4D38-9E11-4221F1B49EDA}" type="presOf" srcId="{58FE1707-2402-464B-9EA8-33E8EBD424AA}" destId="{B3B21FD1-3624-4A66-B68B-10ECA6827899}" srcOrd="0" destOrd="0" presId="urn:microsoft.com/office/officeart/2005/8/layout/hList1"/>
    <dgm:cxn modelId="{82E0ACFD-369B-454E-AF3C-68B1742C4A5A}" srcId="{94C98600-4E01-4770-B272-81ACF105F0C6}" destId="{498596E3-6D5B-4910-8FA3-98DAA98306C6}" srcOrd="4" destOrd="0" parTransId="{38B85666-20B8-4740-ADFC-9AB1FBB6C25C}" sibTransId="{8A34E940-4607-4B07-BA7F-BCE2D34AAA01}"/>
    <dgm:cxn modelId="{3210AC7E-CFC0-4F39-84BB-43505A7FCC35}" type="presOf" srcId="{94C98600-4E01-4770-B272-81ACF105F0C6}" destId="{A1323B17-E2EA-4329-B798-5A7887B52062}" srcOrd="0" destOrd="0" presId="urn:microsoft.com/office/officeart/2005/8/layout/hList1"/>
    <dgm:cxn modelId="{41785D6C-19F4-44B9-8E3E-53D082197CEE}" type="presOf" srcId="{9DCFC986-FA8A-46C3-B722-D7C69EEEA8EF}" destId="{9F47162E-09C3-4EE6-AA02-553D38AAEC4B}" srcOrd="0" destOrd="3" presId="urn:microsoft.com/office/officeart/2005/8/layout/hList1"/>
    <dgm:cxn modelId="{79596F3A-8ED6-445E-AD68-0194104A47DB}" type="presParOf" srcId="{B3B21FD1-3624-4A66-B68B-10ECA6827899}" destId="{A1DEA9EE-F13A-4413-B4DF-6E99321BF9CC}" srcOrd="0" destOrd="0" presId="urn:microsoft.com/office/officeart/2005/8/layout/hList1"/>
    <dgm:cxn modelId="{4142B4EB-15C8-459F-A3E2-345C17A99D78}" type="presParOf" srcId="{A1DEA9EE-F13A-4413-B4DF-6E99321BF9CC}" destId="{A1323B17-E2EA-4329-B798-5A7887B52062}" srcOrd="0" destOrd="0" presId="urn:microsoft.com/office/officeart/2005/8/layout/hList1"/>
    <dgm:cxn modelId="{9A319482-2DEC-4FED-88F9-941047BE96EA}" type="presParOf" srcId="{A1DEA9EE-F13A-4413-B4DF-6E99321BF9CC}" destId="{9F47162E-09C3-4EE6-AA02-553D38AAEC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90E77C-AC39-4C15-B246-A4C08F33E8E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85714D-8721-457C-BCBA-B41AADB256EE}">
      <dgm:prSet phldrT="[Text]"/>
      <dgm:spPr/>
      <dgm:t>
        <a:bodyPr/>
        <a:lstStyle/>
        <a:p>
          <a:r>
            <a:rPr lang="en-GB" dirty="0" smtClean="0"/>
            <a:t>Social interaction</a:t>
          </a:r>
          <a:endParaRPr lang="en-GB" dirty="0"/>
        </a:p>
      </dgm:t>
    </dgm:pt>
    <dgm:pt modelId="{D3389BB8-D724-4B8F-8D33-927AD8802C0E}" type="parTrans" cxnId="{EE80B832-B861-437D-847F-41878CFA343E}">
      <dgm:prSet/>
      <dgm:spPr/>
      <dgm:t>
        <a:bodyPr/>
        <a:lstStyle/>
        <a:p>
          <a:endParaRPr lang="en-GB"/>
        </a:p>
      </dgm:t>
    </dgm:pt>
    <dgm:pt modelId="{9D220AE5-A0D6-490B-8003-3141C3493101}" type="sibTrans" cxnId="{EE80B832-B861-437D-847F-41878CFA343E}">
      <dgm:prSet/>
      <dgm:spPr/>
      <dgm:t>
        <a:bodyPr/>
        <a:lstStyle/>
        <a:p>
          <a:endParaRPr lang="en-GB"/>
        </a:p>
      </dgm:t>
    </dgm:pt>
    <dgm:pt modelId="{2A6F1880-3625-42A7-88C8-60A8D30C0B85}">
      <dgm:prSet phldrT="[Text]"/>
      <dgm:spPr/>
      <dgm:t>
        <a:bodyPr/>
        <a:lstStyle/>
        <a:p>
          <a:r>
            <a:rPr lang="en-GB" dirty="0" smtClean="0"/>
            <a:t>Reflective practice</a:t>
          </a:r>
          <a:endParaRPr lang="en-GB" dirty="0"/>
        </a:p>
      </dgm:t>
    </dgm:pt>
    <dgm:pt modelId="{50872EDF-A8CE-428B-87F0-87DDF1BB8920}" type="parTrans" cxnId="{536EA00F-86CE-4824-A382-9156D1873CBB}">
      <dgm:prSet/>
      <dgm:spPr/>
      <dgm:t>
        <a:bodyPr/>
        <a:lstStyle/>
        <a:p>
          <a:endParaRPr lang="en-GB"/>
        </a:p>
      </dgm:t>
    </dgm:pt>
    <dgm:pt modelId="{F7DA160E-0258-4DE1-8639-3F90E34E62D0}" type="sibTrans" cxnId="{536EA00F-86CE-4824-A382-9156D1873CBB}">
      <dgm:prSet/>
      <dgm:spPr/>
      <dgm:t>
        <a:bodyPr/>
        <a:lstStyle/>
        <a:p>
          <a:endParaRPr lang="en-GB"/>
        </a:p>
      </dgm:t>
    </dgm:pt>
    <dgm:pt modelId="{64820D38-44C1-4738-9B95-50DC0611895B}">
      <dgm:prSet phldrT="[Text]"/>
      <dgm:spPr/>
      <dgm:t>
        <a:bodyPr/>
        <a:lstStyle/>
        <a:p>
          <a:r>
            <a:rPr lang="en-GB" smtClean="0"/>
            <a:t>Intra-personal interaction</a:t>
          </a:r>
          <a:endParaRPr lang="en-GB" dirty="0"/>
        </a:p>
      </dgm:t>
    </dgm:pt>
    <dgm:pt modelId="{43CFFB8D-E63F-44B8-8079-A970FDF81351}" type="parTrans" cxnId="{9221822D-12C3-44AC-816A-7F4FAD4AC33E}">
      <dgm:prSet/>
      <dgm:spPr/>
      <dgm:t>
        <a:bodyPr/>
        <a:lstStyle/>
        <a:p>
          <a:endParaRPr lang="en-GB"/>
        </a:p>
      </dgm:t>
    </dgm:pt>
    <dgm:pt modelId="{C9928496-BA96-40DB-9DB6-C8955E6A459F}" type="sibTrans" cxnId="{9221822D-12C3-44AC-816A-7F4FAD4AC33E}">
      <dgm:prSet/>
      <dgm:spPr/>
      <dgm:t>
        <a:bodyPr/>
        <a:lstStyle/>
        <a:p>
          <a:endParaRPr lang="en-GB"/>
        </a:p>
      </dgm:t>
    </dgm:pt>
    <dgm:pt modelId="{DA4AB18F-453C-4574-93BC-00B58A0C0873}" type="pres">
      <dgm:prSet presAssocID="{3290E77C-AC39-4C15-B246-A4C08F33E8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CCA5F13-FEB9-490D-AD0C-F6E4CF70E82B}" type="pres">
      <dgm:prSet presAssocID="{6F85714D-8721-457C-BCBA-B41AADB256EE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6DE2AA-0F04-4E12-AADC-3E61DE8A249C}" type="pres">
      <dgm:prSet presAssocID="{9D220AE5-A0D6-490B-8003-3141C3493101}" presName="space" presStyleCnt="0"/>
      <dgm:spPr/>
    </dgm:pt>
    <dgm:pt modelId="{15B51EEA-F7AA-4064-AA0C-9D88DDE07A68}" type="pres">
      <dgm:prSet presAssocID="{2A6F1880-3625-42A7-88C8-60A8D30C0B85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E88EED-FF37-4E15-BCE8-D9C33F8A5E02}" type="pres">
      <dgm:prSet presAssocID="{F7DA160E-0258-4DE1-8639-3F90E34E62D0}" presName="space" presStyleCnt="0"/>
      <dgm:spPr/>
    </dgm:pt>
    <dgm:pt modelId="{F3F30172-E4BD-4B49-BC3F-6A47F1D6225D}" type="pres">
      <dgm:prSet presAssocID="{64820D38-44C1-4738-9B95-50DC0611895B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6EA00F-86CE-4824-A382-9156D1873CBB}" srcId="{3290E77C-AC39-4C15-B246-A4C08F33E8EE}" destId="{2A6F1880-3625-42A7-88C8-60A8D30C0B85}" srcOrd="1" destOrd="0" parTransId="{50872EDF-A8CE-428B-87F0-87DDF1BB8920}" sibTransId="{F7DA160E-0258-4DE1-8639-3F90E34E62D0}"/>
    <dgm:cxn modelId="{F036E878-9A5E-4327-BE5E-69EA05FFE905}" type="presOf" srcId="{64820D38-44C1-4738-9B95-50DC0611895B}" destId="{F3F30172-E4BD-4B49-BC3F-6A47F1D6225D}" srcOrd="0" destOrd="0" presId="urn:microsoft.com/office/officeart/2005/8/layout/venn3"/>
    <dgm:cxn modelId="{9221822D-12C3-44AC-816A-7F4FAD4AC33E}" srcId="{3290E77C-AC39-4C15-B246-A4C08F33E8EE}" destId="{64820D38-44C1-4738-9B95-50DC0611895B}" srcOrd="2" destOrd="0" parTransId="{43CFFB8D-E63F-44B8-8079-A970FDF81351}" sibTransId="{C9928496-BA96-40DB-9DB6-C8955E6A459F}"/>
    <dgm:cxn modelId="{4334E6E5-B70B-4145-A55E-E0D0CF80FCEC}" type="presOf" srcId="{2A6F1880-3625-42A7-88C8-60A8D30C0B85}" destId="{15B51EEA-F7AA-4064-AA0C-9D88DDE07A68}" srcOrd="0" destOrd="0" presId="urn:microsoft.com/office/officeart/2005/8/layout/venn3"/>
    <dgm:cxn modelId="{71AF6E13-84B1-4FA5-A054-797AED88ED2A}" type="presOf" srcId="{6F85714D-8721-457C-BCBA-B41AADB256EE}" destId="{BCCA5F13-FEB9-490D-AD0C-F6E4CF70E82B}" srcOrd="0" destOrd="0" presId="urn:microsoft.com/office/officeart/2005/8/layout/venn3"/>
    <dgm:cxn modelId="{EE80B832-B861-437D-847F-41878CFA343E}" srcId="{3290E77C-AC39-4C15-B246-A4C08F33E8EE}" destId="{6F85714D-8721-457C-BCBA-B41AADB256EE}" srcOrd="0" destOrd="0" parTransId="{D3389BB8-D724-4B8F-8D33-927AD8802C0E}" sibTransId="{9D220AE5-A0D6-490B-8003-3141C3493101}"/>
    <dgm:cxn modelId="{A02D4F94-1DE3-4618-8B7F-89D785D2EFB0}" type="presOf" srcId="{3290E77C-AC39-4C15-B246-A4C08F33E8EE}" destId="{DA4AB18F-453C-4574-93BC-00B58A0C0873}" srcOrd="0" destOrd="0" presId="urn:microsoft.com/office/officeart/2005/8/layout/venn3"/>
    <dgm:cxn modelId="{4984980B-6CFA-450B-BC15-0E6E8508EA82}" type="presParOf" srcId="{DA4AB18F-453C-4574-93BC-00B58A0C0873}" destId="{BCCA5F13-FEB9-490D-AD0C-F6E4CF70E82B}" srcOrd="0" destOrd="0" presId="urn:microsoft.com/office/officeart/2005/8/layout/venn3"/>
    <dgm:cxn modelId="{A13F768F-C5E7-4D93-9D93-0F8C6C86AF05}" type="presParOf" srcId="{DA4AB18F-453C-4574-93BC-00B58A0C0873}" destId="{E46DE2AA-0F04-4E12-AADC-3E61DE8A249C}" srcOrd="1" destOrd="0" presId="urn:microsoft.com/office/officeart/2005/8/layout/venn3"/>
    <dgm:cxn modelId="{7CDFAFF5-E3E7-478A-9C57-470E62F36695}" type="presParOf" srcId="{DA4AB18F-453C-4574-93BC-00B58A0C0873}" destId="{15B51EEA-F7AA-4064-AA0C-9D88DDE07A68}" srcOrd="2" destOrd="0" presId="urn:microsoft.com/office/officeart/2005/8/layout/venn3"/>
    <dgm:cxn modelId="{7FB8E03D-8D58-4340-BC90-DC537A4999A3}" type="presParOf" srcId="{DA4AB18F-453C-4574-93BC-00B58A0C0873}" destId="{3CE88EED-FF37-4E15-BCE8-D9C33F8A5E02}" srcOrd="3" destOrd="0" presId="urn:microsoft.com/office/officeart/2005/8/layout/venn3"/>
    <dgm:cxn modelId="{D7B82C84-E413-43F6-B589-3E58C271AB34}" type="presParOf" srcId="{DA4AB18F-453C-4574-93BC-00B58A0C0873}" destId="{F3F30172-E4BD-4B49-BC3F-6A47F1D6225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68F74-DB00-4022-8DF2-4FB69C571BDB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6CEDD-3A0F-4F2A-94A8-84510429A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8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CEDD-3A0F-4F2A-94A8-84510429A5E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64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CEDD-3A0F-4F2A-94A8-84510429A5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CEDD-3A0F-4F2A-94A8-84510429A5E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990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CEDD-3A0F-4F2A-94A8-84510429A5E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2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CEDD-3A0F-4F2A-94A8-84510429A5E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98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CEDD-3A0F-4F2A-94A8-84510429A5E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001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CEDD-3A0F-4F2A-94A8-84510429A5E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05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26A0-1E99-4EB5-8D4B-1E9F0ECBC40D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181-08DD-457C-8A00-0B6FA8C3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26A0-1E99-4EB5-8D4B-1E9F0ECBC40D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181-08DD-457C-8A00-0B6FA8C3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6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26A0-1E99-4EB5-8D4B-1E9F0ECBC40D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181-08DD-457C-8A00-0B6FA8C3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38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26A0-1E99-4EB5-8D4B-1E9F0ECBC40D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181-08DD-457C-8A00-0B6FA8C3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30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26A0-1E99-4EB5-8D4B-1E9F0ECBC40D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181-08DD-457C-8A00-0B6FA8C3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26A0-1E99-4EB5-8D4B-1E9F0ECBC40D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181-08DD-457C-8A00-0B6FA8C3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4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26A0-1E99-4EB5-8D4B-1E9F0ECBC40D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181-08DD-457C-8A00-0B6FA8C3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5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26A0-1E99-4EB5-8D4B-1E9F0ECBC40D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181-08DD-457C-8A00-0B6FA8C3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8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26A0-1E99-4EB5-8D4B-1E9F0ECBC40D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181-08DD-457C-8A00-0B6FA8C3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6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26A0-1E99-4EB5-8D4B-1E9F0ECBC40D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181-08DD-457C-8A00-0B6FA8C3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73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26A0-1E99-4EB5-8D4B-1E9F0ECBC40D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BF181-08DD-457C-8A00-0B6FA8C3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2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E26A0-1E99-4EB5-8D4B-1E9F0ECBC40D}" type="datetimeFigureOut">
              <a:rPr lang="en-GB" smtClean="0"/>
              <a:t>14/10/2016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BF181-08DD-457C-8A00-0B6FA8C3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33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6951" y="20629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Interpreting Researcher Development across international locations: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a </a:t>
            </a:r>
            <a:r>
              <a:rPr lang="en-GB" sz="4000" dirty="0"/>
              <a:t>tri-institutional perspective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832" y="4095750"/>
            <a:ext cx="10676238" cy="201054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Jennie </a:t>
            </a:r>
            <a:r>
              <a:rPr lang="en-GB" sz="2000" dirty="0" err="1" smtClean="0"/>
              <a:t>Billot</a:t>
            </a:r>
            <a:r>
              <a:rPr lang="en-GB" sz="2000" dirty="0" smtClean="0"/>
              <a:t>, Head </a:t>
            </a:r>
            <a:r>
              <a:rPr lang="en-GB" sz="2000" dirty="0"/>
              <a:t>of Researcher </a:t>
            </a:r>
            <a:r>
              <a:rPr lang="en-GB" sz="2000" dirty="0" smtClean="0"/>
              <a:t>Development, </a:t>
            </a:r>
            <a:r>
              <a:rPr lang="en-GB" sz="2000" dirty="0"/>
              <a:t>Auckland University of </a:t>
            </a:r>
            <a:r>
              <a:rPr lang="en-GB" sz="2000" dirty="0" smtClean="0"/>
              <a:t>Technology</a:t>
            </a:r>
          </a:p>
          <a:p>
            <a:r>
              <a:rPr lang="en-GB" sz="2000" dirty="0" smtClean="0"/>
              <a:t>Cecilia </a:t>
            </a:r>
            <a:r>
              <a:rPr lang="en-GB" sz="2000" dirty="0" err="1" smtClean="0"/>
              <a:t>Stenstrom</a:t>
            </a:r>
            <a:r>
              <a:rPr lang="en-GB" sz="2000" dirty="0" smtClean="0"/>
              <a:t>, Director of Researcher </a:t>
            </a:r>
            <a:r>
              <a:rPr lang="en-GB" sz="2000" dirty="0"/>
              <a:t>Development, </a:t>
            </a:r>
            <a:r>
              <a:rPr lang="en-GB" sz="2000" dirty="0" smtClean="0"/>
              <a:t>University </a:t>
            </a:r>
            <a:r>
              <a:rPr lang="en-GB" sz="2000" dirty="0"/>
              <a:t>of New South </a:t>
            </a:r>
            <a:r>
              <a:rPr lang="en-GB" sz="2000" dirty="0" smtClean="0"/>
              <a:t>Wales</a:t>
            </a:r>
            <a:endParaRPr lang="en-GB" sz="2000" dirty="0"/>
          </a:p>
          <a:p>
            <a:r>
              <a:rPr lang="en-GB" sz="2000" b="1" dirty="0"/>
              <a:t>Jane Wellens, Head of the Graduate School, University of Nottingham</a:t>
            </a:r>
          </a:p>
          <a:p>
            <a:pPr algn="l"/>
            <a:endParaRPr lang="en-GB" dirty="0"/>
          </a:p>
        </p:txBody>
      </p:sp>
      <p:sp>
        <p:nvSpPr>
          <p:cNvPr id="5" name="AutoShape 4" descr="Image result for university of nottingham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university of nottingha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284" y="407174"/>
            <a:ext cx="2453786" cy="10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uckland university of technolog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77" y="407174"/>
            <a:ext cx="1824123" cy="12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niversity of new south wale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2" y="571641"/>
            <a:ext cx="2874160" cy="9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6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0283" y="1165336"/>
            <a:ext cx="11644387" cy="4204106"/>
            <a:chOff x="838236" y="995215"/>
            <a:chExt cx="10595517" cy="3590138"/>
          </a:xfrm>
        </p:grpSpPr>
        <p:pic>
          <p:nvPicPr>
            <p:cNvPr id="2050" name="Picture 2" descr="Image result for universitas 21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75" y="3108978"/>
              <a:ext cx="1476375" cy="1476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36" y="995215"/>
              <a:ext cx="3098775" cy="7060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r="80556" b="85500"/>
            <a:stretch/>
          </p:blipFill>
          <p:spPr>
            <a:xfrm>
              <a:off x="6249713" y="3402799"/>
              <a:ext cx="5184040" cy="11825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l="49123" r="34693" b="71638"/>
            <a:stretch/>
          </p:blipFill>
          <p:spPr>
            <a:xfrm>
              <a:off x="6804837" y="995215"/>
              <a:ext cx="4540968" cy="22381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l="18879" t="16619" r="68679" b="30987"/>
            <a:stretch/>
          </p:blipFill>
          <p:spPr>
            <a:xfrm>
              <a:off x="3419890" y="1260809"/>
              <a:ext cx="2806996" cy="332454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/>
            <a:srcRect l="11636" t="2195" r="61260" b="7445"/>
            <a:stretch/>
          </p:blipFill>
          <p:spPr>
            <a:xfrm>
              <a:off x="2620926" y="2527320"/>
              <a:ext cx="2194874" cy="2058033"/>
            </a:xfrm>
            <a:prstGeom prst="rect">
              <a:avLst/>
            </a:prstGeom>
          </p:spPr>
        </p:pic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9338" y="146883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Background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602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1871267"/>
              </p:ext>
            </p:extLst>
          </p:nvPr>
        </p:nvGraphicFramePr>
        <p:xfrm>
          <a:off x="1063255" y="967564"/>
          <a:ext cx="10419907" cy="550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Conversation themes</a:t>
            </a:r>
            <a:endParaRPr lang="en-GB" sz="4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54597418"/>
              </p:ext>
            </p:extLst>
          </p:nvPr>
        </p:nvGraphicFramePr>
        <p:xfrm>
          <a:off x="4010836" y="2445489"/>
          <a:ext cx="4524744" cy="3012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867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2104238"/>
              </p:ext>
            </p:extLst>
          </p:nvPr>
        </p:nvGraphicFramePr>
        <p:xfrm>
          <a:off x="1201479" y="648586"/>
          <a:ext cx="10058399" cy="548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084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44213086"/>
              </p:ext>
            </p:extLst>
          </p:nvPr>
        </p:nvGraphicFramePr>
        <p:xfrm>
          <a:off x="1201479" y="648586"/>
          <a:ext cx="10058399" cy="548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07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1329122"/>
              </p:ext>
            </p:extLst>
          </p:nvPr>
        </p:nvGraphicFramePr>
        <p:xfrm>
          <a:off x="1201479" y="648586"/>
          <a:ext cx="10058399" cy="548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813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55972135"/>
              </p:ext>
            </p:extLst>
          </p:nvPr>
        </p:nvGraphicFramePr>
        <p:xfrm>
          <a:off x="1201479" y="648586"/>
          <a:ext cx="10058399" cy="548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722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Collaborative </a:t>
            </a:r>
            <a:r>
              <a:rPr lang="en-GB" smtClean="0"/>
              <a:t>Reflective Practice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37902567"/>
              </p:ext>
            </p:extLst>
          </p:nvPr>
        </p:nvGraphicFramePr>
        <p:xfrm>
          <a:off x="3019647" y="648697"/>
          <a:ext cx="6736316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Right Arrow 4"/>
          <p:cNvSpPr/>
          <p:nvPr/>
        </p:nvSpPr>
        <p:spPr>
          <a:xfrm>
            <a:off x="4807689" y="3349256"/>
            <a:ext cx="446567" cy="16055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flipH="1">
            <a:off x="7488866" y="3349256"/>
            <a:ext cx="446567" cy="16055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0707" y="4540102"/>
            <a:ext cx="200955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Development of Professional Practice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86541" y="4274288"/>
            <a:ext cx="3521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F2F and Skype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Document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Joint mapping activities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004839" y="4274288"/>
            <a:ext cx="2936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eflective writing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94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and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 smtClean="0"/>
              <a:t>Through networking we have created an international </a:t>
            </a:r>
            <a:r>
              <a:rPr lang="en-GB" dirty="0"/>
              <a:t>collaborative </a:t>
            </a:r>
            <a:r>
              <a:rPr lang="en-GB" dirty="0" smtClean="0"/>
              <a:t>team which has engendered a group </a:t>
            </a:r>
            <a:r>
              <a:rPr lang="en-GB" dirty="0"/>
              <a:t>project</a:t>
            </a:r>
          </a:p>
          <a:p>
            <a:pPr lvl="0"/>
            <a:r>
              <a:rPr lang="en-GB" dirty="0"/>
              <a:t>By examining our own practice and comparing it across the </a:t>
            </a:r>
            <a:r>
              <a:rPr lang="en-GB" dirty="0" smtClean="0"/>
              <a:t>three </a:t>
            </a:r>
            <a:r>
              <a:rPr lang="en-GB" dirty="0"/>
              <a:t>differing contexts </a:t>
            </a:r>
            <a:r>
              <a:rPr lang="en-GB" dirty="0" smtClean="0"/>
              <a:t>we </a:t>
            </a:r>
            <a:r>
              <a:rPr lang="en-GB" dirty="0"/>
              <a:t>are informing further professional action </a:t>
            </a:r>
          </a:p>
          <a:p>
            <a:pPr lvl="0"/>
            <a:r>
              <a:rPr lang="en-GB" dirty="0"/>
              <a:t>We have engaged in meaning-making through the reflective process; our reflections are informing and supporting </a:t>
            </a:r>
            <a:r>
              <a:rPr lang="en-GB" dirty="0" smtClean="0"/>
              <a:t>new </a:t>
            </a:r>
            <a:r>
              <a:rPr lang="en-GB" dirty="0"/>
              <a:t>initiatives in our own universities</a:t>
            </a:r>
          </a:p>
          <a:p>
            <a:pPr lvl="0"/>
            <a:r>
              <a:rPr lang="en-GB" dirty="0"/>
              <a:t>As individuals we experience confidence building - sharing over time creates a safe space to examine individual tensions and develop solutions </a:t>
            </a:r>
          </a:p>
          <a:p>
            <a:pPr lvl="0"/>
            <a:r>
              <a:rPr lang="en-GB" dirty="0"/>
              <a:t>We are extending knowledge through our collective reflection and </a:t>
            </a:r>
            <a:r>
              <a:rPr lang="en-GB" dirty="0" smtClean="0"/>
              <a:t>embedding these into </a:t>
            </a:r>
            <a:r>
              <a:rPr lang="en-GB" dirty="0"/>
              <a:t>conceptual and theoretical frameworks </a:t>
            </a:r>
            <a:endParaRPr lang="en-GB" dirty="0" smtClean="0"/>
          </a:p>
          <a:p>
            <a:pPr lvl="0"/>
            <a:r>
              <a:rPr lang="en-GB" dirty="0" smtClean="0"/>
              <a:t>We want to contribute </a:t>
            </a:r>
            <a:r>
              <a:rPr lang="en-GB" dirty="0"/>
              <a:t>to the growing scholarly field of </a:t>
            </a:r>
            <a:r>
              <a:rPr lang="en-GB" dirty="0" smtClean="0"/>
              <a:t>researcher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910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294</Words>
  <Application>Microsoft Office PowerPoint</Application>
  <PresentationFormat>Widescreen</PresentationFormat>
  <Paragraphs>62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Interpreting Researcher Development across international locations:  a tri-institutional perspective  </vt:lpstr>
      <vt:lpstr>Background</vt:lpstr>
      <vt:lpstr>Conversation themes</vt:lpstr>
      <vt:lpstr>PowerPoint Presentation</vt:lpstr>
      <vt:lpstr>PowerPoint Presentation</vt:lpstr>
      <vt:lpstr>PowerPoint Presentation</vt:lpstr>
      <vt:lpstr>PowerPoint Presentation</vt:lpstr>
      <vt:lpstr>Collaborative Reflective Practice</vt:lpstr>
      <vt:lpstr>Benefits and outcomes</vt:lpstr>
    </vt:vector>
  </TitlesOfParts>
  <Company>University of Nottingham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Researcher Development across international locations:  a tri-institutional perspective</dc:title>
  <dc:creator>Wellens Jane</dc:creator>
  <cp:lastModifiedBy>Wellens Jane</cp:lastModifiedBy>
  <cp:revision>21</cp:revision>
  <dcterms:created xsi:type="dcterms:W3CDTF">2016-10-13T15:52:49Z</dcterms:created>
  <dcterms:modified xsi:type="dcterms:W3CDTF">2016-10-14T09:26:16Z</dcterms:modified>
</cp:coreProperties>
</file>