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707"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5659" cy="496332"/>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3" y="0"/>
            <a:ext cx="2945659" cy="496332"/>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583"/>
            <a:ext cx="2945659" cy="4963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3" name="Shape 733"/>
        <p:cNvGrpSpPr/>
        <p:nvPr/>
      </p:nvGrpSpPr>
      <p:grpSpPr>
        <a:xfrm>
          <a:off x="0" y="0"/>
          <a:ext cx="0" cy="0"/>
          <a:chOff x="0" y="0"/>
          <a:chExt cx="0" cy="0"/>
        </a:xfrm>
      </p:grpSpPr>
      <p:sp>
        <p:nvSpPr>
          <p:cNvPr id="734" name="Google Shape;734;p1: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35" name="Google Shape;735;p1: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6" name="Shape 816"/>
        <p:cNvGrpSpPr/>
        <p:nvPr/>
      </p:nvGrpSpPr>
      <p:grpSpPr>
        <a:xfrm>
          <a:off x="0" y="0"/>
          <a:ext cx="0" cy="0"/>
          <a:chOff x="0" y="0"/>
          <a:chExt cx="0" cy="0"/>
        </a:xfrm>
      </p:grpSpPr>
      <p:sp>
        <p:nvSpPr>
          <p:cNvPr id="817" name="Google Shape;817;g72d0c18947_0_26:notes"/>
          <p:cNvSpPr txBox="1"/>
          <p:nvPr>
            <p:ph idx="1" type="body"/>
          </p:nvPr>
        </p:nvSpPr>
        <p:spPr>
          <a:xfrm>
            <a:off x="679768" y="4715153"/>
            <a:ext cx="5438100" cy="44670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GB" sz="1100">
                <a:solidFill>
                  <a:srgbClr val="222222"/>
                </a:solidFill>
                <a:latin typeface="Arial"/>
                <a:ea typeface="Arial"/>
                <a:cs typeface="Arial"/>
                <a:sym typeface="Arial"/>
              </a:rPr>
              <a:t>There are lots of starting points for choosing a career and using your degree subject is one of them, but whatever you study there will be a wide range of future career options open to you. You could also choose to continue your studies, develop a research career or take time out to travel after your degree. During your time at university you will gain many new experiences, develop a wide range of skills, learn how to reflect on these and plan what you want to do next. The Careers Service provides advice and guidance and a wide range of workshops and events to help you make informed choices. There are also opportunities to benefit from mentoring programmes, and to meet employers and alumni who can assist you in your decision making.</a:t>
            </a:r>
            <a:endParaRPr/>
          </a:p>
        </p:txBody>
      </p:sp>
      <p:sp>
        <p:nvSpPr>
          <p:cNvPr id="818" name="Google Shape;818;g72d0c18947_0_26: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3" name="Shape 823"/>
        <p:cNvGrpSpPr/>
        <p:nvPr/>
      </p:nvGrpSpPr>
      <p:grpSpPr>
        <a:xfrm>
          <a:off x="0" y="0"/>
          <a:ext cx="0" cy="0"/>
          <a:chOff x="0" y="0"/>
          <a:chExt cx="0" cy="0"/>
        </a:xfrm>
      </p:grpSpPr>
      <p:sp>
        <p:nvSpPr>
          <p:cNvPr id="824" name="Google Shape;824;g72d0c18947_0_9: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25" name="Google Shape;825;g72d0c18947_0_9:notes"/>
          <p:cNvSpPr txBox="1"/>
          <p:nvPr>
            <p:ph idx="1" type="body"/>
          </p:nvPr>
        </p:nvSpPr>
        <p:spPr>
          <a:xfrm>
            <a:off x="679768" y="4715153"/>
            <a:ext cx="5438100" cy="4467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Mention the Sheffield Graduate Attributes.</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Clr>
                <a:schemeClr val="dk1"/>
              </a:buClr>
              <a:buSzPts val="1100"/>
              <a:buFont typeface="Arial"/>
              <a:buNone/>
            </a:pPr>
            <a:r>
              <a:rPr lang="en-GB"/>
              <a:t>Summer placement</a:t>
            </a:r>
            <a:endParaRPr/>
          </a:p>
          <a:p>
            <a:pPr indent="0" lvl="0" marL="0" rtl="0" algn="l">
              <a:lnSpc>
                <a:spcPct val="100000"/>
              </a:lnSpc>
              <a:spcBef>
                <a:spcPts val="0"/>
              </a:spcBef>
              <a:spcAft>
                <a:spcPts val="0"/>
              </a:spcAft>
              <a:buClr>
                <a:schemeClr val="dk1"/>
              </a:buClr>
              <a:buSzPts val="1100"/>
              <a:buFont typeface="Arial"/>
              <a:buNone/>
            </a:pPr>
            <a:r>
              <a:rPr lang="en-GB"/>
              <a:t>Work experience</a:t>
            </a:r>
            <a:endParaRPr/>
          </a:p>
          <a:p>
            <a:pPr indent="0" lvl="0" marL="0" rtl="0" algn="l">
              <a:lnSpc>
                <a:spcPct val="100000"/>
              </a:lnSpc>
              <a:spcBef>
                <a:spcPts val="0"/>
              </a:spcBef>
              <a:spcAft>
                <a:spcPts val="0"/>
              </a:spcAft>
              <a:buClr>
                <a:schemeClr val="dk1"/>
              </a:buClr>
              <a:buSzPts val="1100"/>
              <a:buFont typeface="Arial"/>
              <a:buNone/>
            </a:pPr>
            <a:r>
              <a:rPr lang="en-GB"/>
              <a:t>Volunteering</a:t>
            </a:r>
            <a:endParaRPr/>
          </a:p>
          <a:p>
            <a:pPr indent="0" lvl="0" marL="0" rtl="0" algn="l">
              <a:lnSpc>
                <a:spcPct val="100000"/>
              </a:lnSpc>
              <a:spcBef>
                <a:spcPts val="0"/>
              </a:spcBef>
              <a:spcAft>
                <a:spcPts val="0"/>
              </a:spcAft>
              <a:buClr>
                <a:schemeClr val="dk1"/>
              </a:buClr>
              <a:buSzPts val="1100"/>
              <a:buFont typeface="Arial"/>
              <a:buNone/>
            </a:pPr>
            <a:r>
              <a:rPr lang="en-GB"/>
              <a:t>Clubs and Societies</a:t>
            </a:r>
            <a:endParaRPr/>
          </a:p>
          <a:p>
            <a:pPr indent="0" lvl="0" marL="0" rtl="0" algn="l">
              <a:lnSpc>
                <a:spcPct val="100000"/>
              </a:lnSpc>
              <a:spcBef>
                <a:spcPts val="0"/>
              </a:spcBef>
              <a:spcAft>
                <a:spcPts val="0"/>
              </a:spcAft>
              <a:buClr>
                <a:schemeClr val="dk1"/>
              </a:buClr>
              <a:buSzPts val="1100"/>
              <a:buFont typeface="Arial"/>
              <a:buNone/>
            </a:pPr>
            <a:r>
              <a:rPr lang="en-GB"/>
              <a:t>Internships</a:t>
            </a:r>
            <a:endParaRPr/>
          </a:p>
          <a:p>
            <a:pPr indent="0" lvl="0" marL="0" rtl="0" algn="l">
              <a:lnSpc>
                <a:spcPct val="100000"/>
              </a:lnSpc>
              <a:spcBef>
                <a:spcPts val="0"/>
              </a:spcBef>
              <a:spcAft>
                <a:spcPts val="0"/>
              </a:spcAft>
              <a:buClr>
                <a:schemeClr val="dk1"/>
              </a:buClr>
              <a:buSzPts val="1100"/>
              <a:buFont typeface="Arial"/>
              <a:buNone/>
            </a:pPr>
            <a:r>
              <a:rPr lang="en-GB"/>
              <a:t>Part-time work</a:t>
            </a:r>
            <a:endParaRPr/>
          </a:p>
          <a:p>
            <a:pPr indent="0" lvl="0" marL="0" rtl="0" algn="l">
              <a:lnSpc>
                <a:spcPct val="100000"/>
              </a:lnSpc>
              <a:spcBef>
                <a:spcPts val="0"/>
              </a:spcBef>
              <a:spcAft>
                <a:spcPts val="0"/>
              </a:spcAft>
              <a:buClr>
                <a:schemeClr val="dk1"/>
              </a:buClr>
              <a:buSzPts val="1100"/>
              <a:buFont typeface="Arial"/>
              <a:buNone/>
            </a:pPr>
            <a:r>
              <a:rPr lang="en-GB"/>
              <a:t>e-Mentoring</a:t>
            </a:r>
            <a:endParaRPr/>
          </a:p>
          <a:p>
            <a:pPr indent="0" lvl="0" marL="0" rtl="0" algn="l">
              <a:lnSpc>
                <a:spcPct val="100000"/>
              </a:lnSpc>
              <a:spcBef>
                <a:spcPts val="0"/>
              </a:spcBef>
              <a:spcAft>
                <a:spcPts val="0"/>
              </a:spcAft>
              <a:buClr>
                <a:schemeClr val="dk1"/>
              </a:buClr>
              <a:buSzPts val="1100"/>
              <a:buFont typeface="Arial"/>
              <a:buNone/>
            </a:pPr>
            <a:r>
              <a:rPr lang="en-GB"/>
              <a:t>1-1 Appointments</a:t>
            </a:r>
            <a:endParaRPr/>
          </a:p>
          <a:p>
            <a:pPr indent="0" lvl="0" marL="0" rtl="0" algn="l">
              <a:lnSpc>
                <a:spcPct val="100000"/>
              </a:lnSpc>
              <a:spcBef>
                <a:spcPts val="0"/>
              </a:spcBef>
              <a:spcAft>
                <a:spcPts val="0"/>
              </a:spcAft>
              <a:buClr>
                <a:schemeClr val="dk1"/>
              </a:buClr>
              <a:buSzPts val="1100"/>
              <a:buFont typeface="Arial"/>
              <a:buNone/>
            </a:pPr>
            <a:r>
              <a:rPr lang="en-GB"/>
              <a:t>Workshops and webinars</a:t>
            </a:r>
            <a:endParaRPr/>
          </a:p>
          <a:p>
            <a:pPr indent="0" lvl="0" marL="0" rtl="0" algn="l">
              <a:lnSpc>
                <a:spcPct val="100000"/>
              </a:lnSpc>
              <a:spcBef>
                <a:spcPts val="0"/>
              </a:spcBef>
              <a:spcAft>
                <a:spcPts val="0"/>
              </a:spcAft>
              <a:buClr>
                <a:schemeClr val="dk1"/>
              </a:buClr>
              <a:buSzPts val="1100"/>
              <a:buFont typeface="Arial"/>
              <a:buNone/>
            </a:pPr>
            <a:r>
              <a:rPr lang="en-GB"/>
              <a:t>Sports team</a:t>
            </a:r>
            <a:endParaRPr/>
          </a:p>
          <a:p>
            <a:pPr indent="0" lvl="0" marL="0" rtl="0" algn="l">
              <a:lnSpc>
                <a:spcPct val="100000"/>
              </a:lnSpc>
              <a:spcBef>
                <a:spcPts val="0"/>
              </a:spcBef>
              <a:spcAft>
                <a:spcPts val="0"/>
              </a:spcAft>
              <a:buClr>
                <a:schemeClr val="dk1"/>
              </a:buClr>
              <a:buSzPts val="1100"/>
              <a:buFont typeface="Arial"/>
              <a:buNone/>
            </a:pPr>
            <a:r>
              <a:rPr lang="en-GB"/>
              <a:t>Year abroad</a:t>
            </a:r>
            <a:endParaRPr/>
          </a:p>
          <a:p>
            <a:pPr indent="0" lvl="0" marL="0" rtl="0" algn="l">
              <a:lnSpc>
                <a:spcPct val="100000"/>
              </a:lnSpc>
              <a:spcBef>
                <a:spcPts val="0"/>
              </a:spcBef>
              <a:spcAft>
                <a:spcPts val="0"/>
              </a:spcAft>
              <a:buClr>
                <a:schemeClr val="dk1"/>
              </a:buClr>
              <a:buSzPts val="1100"/>
              <a:buFont typeface="Arial"/>
              <a:buNone/>
            </a:pPr>
            <a:r>
              <a:rPr lang="en-GB"/>
              <a:t>Student representative</a:t>
            </a:r>
            <a:endParaRPr/>
          </a:p>
          <a:p>
            <a:pPr indent="0" lvl="0" marL="0" rtl="0" algn="l">
              <a:lnSpc>
                <a:spcPct val="100000"/>
              </a:lnSpc>
              <a:spcBef>
                <a:spcPts val="0"/>
              </a:spcBef>
              <a:spcAft>
                <a:spcPts val="0"/>
              </a:spcAft>
              <a:buClr>
                <a:schemeClr val="dk1"/>
              </a:buClr>
              <a:buSzPts val="1100"/>
              <a:buFont typeface="Arial"/>
              <a:buNone/>
            </a:pPr>
            <a:r>
              <a:rPr lang="en-GB"/>
              <a:t>Group projects</a:t>
            </a:r>
            <a:endParaRPr/>
          </a:p>
          <a:p>
            <a:pPr indent="0" lvl="0" marL="0" rtl="0" algn="l">
              <a:lnSpc>
                <a:spcPct val="100000"/>
              </a:lnSpc>
              <a:spcBef>
                <a:spcPts val="0"/>
              </a:spcBef>
              <a:spcAft>
                <a:spcPts val="0"/>
              </a:spcAft>
              <a:buSzPts val="1400"/>
              <a:buNone/>
            </a:pPr>
            <a:r>
              <a:t/>
            </a:r>
            <a:endParaRPr/>
          </a:p>
        </p:txBody>
      </p:sp>
      <p:sp>
        <p:nvSpPr>
          <p:cNvPr id="826" name="Google Shape;826;g72d0c18947_0_9:notes"/>
          <p:cNvSpPr txBox="1"/>
          <p:nvPr>
            <p:ph idx="12" type="sldNum"/>
          </p:nvPr>
        </p:nvSpPr>
        <p:spPr>
          <a:xfrm>
            <a:off x="3850443" y="9428583"/>
            <a:ext cx="2945700" cy="496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9" name="Shape 839"/>
        <p:cNvGrpSpPr/>
        <p:nvPr/>
      </p:nvGrpSpPr>
      <p:grpSpPr>
        <a:xfrm>
          <a:off x="0" y="0"/>
          <a:ext cx="0" cy="0"/>
          <a:chOff x="0" y="0"/>
          <a:chExt cx="0" cy="0"/>
        </a:xfrm>
      </p:grpSpPr>
      <p:sp>
        <p:nvSpPr>
          <p:cNvPr id="840" name="Google Shape;840;g72d0c18947_0_32:notes"/>
          <p:cNvSpPr txBox="1"/>
          <p:nvPr>
            <p:ph idx="1" type="body"/>
          </p:nvPr>
        </p:nvSpPr>
        <p:spPr>
          <a:xfrm>
            <a:off x="679768" y="4715153"/>
            <a:ext cx="5438100" cy="44670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GB" sz="1100">
                <a:solidFill>
                  <a:srgbClr val="222222"/>
                </a:solidFill>
                <a:latin typeface="Arial"/>
                <a:ea typeface="Arial"/>
                <a:cs typeface="Arial"/>
                <a:sym typeface="Arial"/>
              </a:rPr>
              <a:t>During your time at university you will gain many new experiences, develop a wide range of skills, learn how to reflect on these and plan what you want to do next. The Careers Service provides advice and guidance and a wide range of workshops and events to help you make informed choices. There are also opportunities to benefit from mentoring programmes, and to meet employers and alumni who can assist you in your decision making.</a:t>
            </a:r>
            <a:endParaRPr/>
          </a:p>
          <a:p>
            <a:pPr indent="0" lvl="0" marL="0" rtl="0" algn="l">
              <a:lnSpc>
                <a:spcPct val="100000"/>
              </a:lnSpc>
              <a:spcBef>
                <a:spcPts val="0"/>
              </a:spcBef>
              <a:spcAft>
                <a:spcPts val="0"/>
              </a:spcAft>
              <a:buSzPts val="1400"/>
              <a:buNone/>
            </a:pPr>
            <a:r>
              <a:t/>
            </a:r>
            <a:endParaRPr/>
          </a:p>
        </p:txBody>
      </p:sp>
      <p:sp>
        <p:nvSpPr>
          <p:cNvPr id="841" name="Google Shape;841;g72d0c18947_0_32: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4" name="Shape 844"/>
        <p:cNvGrpSpPr/>
        <p:nvPr/>
      </p:nvGrpSpPr>
      <p:grpSpPr>
        <a:xfrm>
          <a:off x="0" y="0"/>
          <a:ext cx="0" cy="0"/>
          <a:chOff x="0" y="0"/>
          <a:chExt cx="0" cy="0"/>
        </a:xfrm>
      </p:grpSpPr>
      <p:sp>
        <p:nvSpPr>
          <p:cNvPr id="845" name="Google Shape;845;p12: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46" name="Google Shape;846;p12: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How does studying at Sheffield take me anywhere?</a:t>
            </a:r>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Placements</a:t>
            </a:r>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Part-time work/Jobshop</a:t>
            </a:r>
            <a:endParaRPr b="0" i="0" sz="1200" u="none" strike="noStrike">
              <a:solidFill>
                <a:schemeClr val="dk1"/>
              </a:solidFill>
              <a:latin typeface="Calibri"/>
              <a:ea typeface="Calibri"/>
              <a:cs typeface="Calibri"/>
              <a:sym typeface="Calibri"/>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Extracurricular/Students Union</a:t>
            </a:r>
            <a:endParaRPr/>
          </a:p>
          <a:p>
            <a:pPr indent="0" lvl="1" marL="457200" rtl="0" algn="l">
              <a:lnSpc>
                <a:spcPct val="100000"/>
              </a:lnSpc>
              <a:spcBef>
                <a:spcPts val="0"/>
              </a:spcBef>
              <a:spcAft>
                <a:spcPts val="0"/>
              </a:spcAft>
              <a:buSzPts val="1400"/>
              <a:buNone/>
            </a:pPr>
            <a:r>
              <a:t/>
            </a:r>
            <a:endParaRPr b="0" i="0" sz="1200" u="none" strike="noStrike">
              <a:solidFill>
                <a:schemeClr val="dk1"/>
              </a:solidFill>
              <a:latin typeface="Calibri"/>
              <a:ea typeface="Calibri"/>
              <a:cs typeface="Calibri"/>
              <a:sym typeface="Calibri"/>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Video??</a:t>
            </a:r>
            <a:endParaRPr/>
          </a:p>
        </p:txBody>
      </p:sp>
      <p:sp>
        <p:nvSpPr>
          <p:cNvPr id="847" name="Google Shape;847;p12:notes"/>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2" name="Shape 852"/>
        <p:cNvGrpSpPr/>
        <p:nvPr/>
      </p:nvGrpSpPr>
      <p:grpSpPr>
        <a:xfrm>
          <a:off x="0" y="0"/>
          <a:ext cx="0" cy="0"/>
          <a:chOff x="0" y="0"/>
          <a:chExt cx="0" cy="0"/>
        </a:xfrm>
      </p:grpSpPr>
      <p:sp>
        <p:nvSpPr>
          <p:cNvPr id="853" name="Google Shape;853;p13: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4" name="Google Shape;854;p13: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Signposting slide to website</a:t>
            </a:r>
            <a:endParaRPr/>
          </a:p>
        </p:txBody>
      </p:sp>
      <p:sp>
        <p:nvSpPr>
          <p:cNvPr id="855" name="Google Shape;855;p13:notes"/>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8" name="Shape 738"/>
        <p:cNvGrpSpPr/>
        <p:nvPr/>
      </p:nvGrpSpPr>
      <p:grpSpPr>
        <a:xfrm>
          <a:off x="0" y="0"/>
          <a:ext cx="0" cy="0"/>
          <a:chOff x="0" y="0"/>
          <a:chExt cx="0" cy="0"/>
        </a:xfrm>
      </p:grpSpPr>
      <p:sp>
        <p:nvSpPr>
          <p:cNvPr id="739" name="Google Shape;739;p2: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0" name="Google Shape;740;p2:notes"/>
          <p:cNvSpPr txBox="1"/>
          <p:nvPr>
            <p:ph idx="1" type="body"/>
          </p:nvPr>
        </p:nvSpPr>
        <p:spPr>
          <a:xfrm>
            <a:off x="679768" y="4715153"/>
            <a:ext cx="5438100" cy="4467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Try and focus the talk on the university supporting employability rather than Career Service support. We can say later about support in programme, support from us etc. show a more holistic offer</a:t>
            </a:r>
            <a:endParaRPr/>
          </a:p>
          <a:p>
            <a:pPr indent="0" lvl="0" marL="0" rtl="0" algn="l">
              <a:lnSpc>
                <a:spcPct val="100000"/>
              </a:lnSpc>
              <a:spcBef>
                <a:spcPts val="0"/>
              </a:spcBef>
              <a:spcAft>
                <a:spcPts val="0"/>
              </a:spcAft>
              <a:buSzPts val="1400"/>
              <a:buNone/>
            </a:pPr>
            <a:r>
              <a:t/>
            </a:r>
            <a:endParaRPr/>
          </a:p>
          <a:p>
            <a:pPr indent="0" lvl="0" marL="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How does studying at Sheffield take me anywhere?</a:t>
            </a:r>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Placements</a:t>
            </a:r>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Part-time work/Jobshop</a:t>
            </a:r>
            <a:endParaRPr b="0" i="0" sz="1200" u="none" strike="noStrike">
              <a:solidFill>
                <a:schemeClr val="dk1"/>
              </a:solidFill>
              <a:latin typeface="Calibri"/>
              <a:ea typeface="Calibri"/>
              <a:cs typeface="Calibri"/>
              <a:sym typeface="Calibri"/>
            </a:endParaRPr>
          </a:p>
          <a:p>
            <a:pPr indent="0" lvl="1" marL="457200" rtl="0" algn="l">
              <a:lnSpc>
                <a:spcPct val="100000"/>
              </a:lnSpc>
              <a:spcBef>
                <a:spcPts val="0"/>
              </a:spcBef>
              <a:spcAft>
                <a:spcPts val="0"/>
              </a:spcAft>
              <a:buSzPts val="1400"/>
              <a:buNone/>
            </a:pPr>
            <a:r>
              <a:rPr b="0" i="0" lang="en-GB" sz="1200" u="none" strike="noStrike">
                <a:solidFill>
                  <a:schemeClr val="dk1"/>
                </a:solidFill>
                <a:latin typeface="Calibri"/>
                <a:ea typeface="Calibri"/>
                <a:cs typeface="Calibri"/>
                <a:sym typeface="Calibri"/>
              </a:rPr>
              <a:t>Extracurricular/Students Union</a:t>
            </a:r>
            <a:endParaRPr/>
          </a:p>
          <a:p>
            <a:pPr indent="0" lvl="1" marL="457200" rtl="0" algn="l">
              <a:lnSpc>
                <a:spcPct val="100000"/>
              </a:lnSpc>
              <a:spcBef>
                <a:spcPts val="0"/>
              </a:spcBef>
              <a:spcAft>
                <a:spcPts val="0"/>
              </a:spcAft>
              <a:buSzPts val="1400"/>
              <a:buNone/>
            </a:pPr>
            <a:r>
              <a:t/>
            </a:r>
            <a:endParaRPr b="0" i="0" sz="1200" u="none" strike="noStrike">
              <a:solidFill>
                <a:schemeClr val="dk1"/>
              </a:solidFill>
              <a:latin typeface="Calibri"/>
              <a:ea typeface="Calibri"/>
              <a:cs typeface="Calibri"/>
              <a:sym typeface="Calibri"/>
            </a:endParaRPr>
          </a:p>
          <a:p>
            <a:pPr indent="0" lvl="1" marL="457200" rtl="0" algn="l">
              <a:lnSpc>
                <a:spcPct val="100000"/>
              </a:lnSpc>
              <a:spcBef>
                <a:spcPts val="0"/>
              </a:spcBef>
              <a:spcAft>
                <a:spcPts val="0"/>
              </a:spcAft>
              <a:buSzPts val="1400"/>
              <a:buNone/>
            </a:pPr>
            <a:r>
              <a:t/>
            </a:r>
            <a:endParaRPr/>
          </a:p>
        </p:txBody>
      </p:sp>
      <p:sp>
        <p:nvSpPr>
          <p:cNvPr id="741" name="Google Shape;741;p2:notes"/>
          <p:cNvSpPr txBox="1"/>
          <p:nvPr>
            <p:ph idx="12" type="sldNum"/>
          </p:nvPr>
        </p:nvSpPr>
        <p:spPr>
          <a:xfrm>
            <a:off x="3850443" y="9428583"/>
            <a:ext cx="2945700" cy="496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5" name="Shape 745"/>
        <p:cNvGrpSpPr/>
        <p:nvPr/>
      </p:nvGrpSpPr>
      <p:grpSpPr>
        <a:xfrm>
          <a:off x="0" y="0"/>
          <a:ext cx="0" cy="0"/>
          <a:chOff x="0" y="0"/>
          <a:chExt cx="0" cy="0"/>
        </a:xfrm>
      </p:grpSpPr>
      <p:sp>
        <p:nvSpPr>
          <p:cNvPr id="746" name="Google Shape;746;p3: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47" name="Google Shape;747;p3: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1" name="Shape 751"/>
        <p:cNvGrpSpPr/>
        <p:nvPr/>
      </p:nvGrpSpPr>
      <p:grpSpPr>
        <a:xfrm>
          <a:off x="0" y="0"/>
          <a:ext cx="0" cy="0"/>
          <a:chOff x="0" y="0"/>
          <a:chExt cx="0" cy="0"/>
        </a:xfrm>
      </p:grpSpPr>
      <p:sp>
        <p:nvSpPr>
          <p:cNvPr id="752" name="Google Shape;752;p4: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GB" sz="1100">
                <a:solidFill>
                  <a:srgbClr val="222222"/>
                </a:solidFill>
                <a:latin typeface="Arial"/>
                <a:ea typeface="Arial"/>
                <a:cs typeface="Arial"/>
                <a:sym typeface="Arial"/>
              </a:rPr>
              <a:t>There are lots of starting points for choosing a career and using your degree subject is one of them, but whatever you study there will be a wide range of future career options open to you. You could also choose to continue your studies, develop a research career or take time out to travel after your degree. During your time at university you will gain many new experiences, develop a wide range of skills, learn how to reflect on these and plan what you want to do next. The Careers Service provides advice and guidance and a wide range of workshops and events to help you make informed choices. There are also opportunities to benefit from mentoring programmes, and to meet employers and alumni who can assist you in your decision making.</a:t>
            </a:r>
            <a:endParaRPr/>
          </a:p>
        </p:txBody>
      </p:sp>
      <p:sp>
        <p:nvSpPr>
          <p:cNvPr id="753" name="Google Shape;753;p4: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8" name="Shape 758"/>
        <p:cNvGrpSpPr/>
        <p:nvPr/>
      </p:nvGrpSpPr>
      <p:grpSpPr>
        <a:xfrm>
          <a:off x="0" y="0"/>
          <a:ext cx="0" cy="0"/>
          <a:chOff x="0" y="0"/>
          <a:chExt cx="0" cy="0"/>
        </a:xfrm>
      </p:grpSpPr>
      <p:sp>
        <p:nvSpPr>
          <p:cNvPr id="759" name="Google Shape;759;p5: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0" name="Google Shape;760;p5: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61" name="Google Shape;761;p5:notes"/>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7" name="Shape 767"/>
        <p:cNvGrpSpPr/>
        <p:nvPr/>
      </p:nvGrpSpPr>
      <p:grpSpPr>
        <a:xfrm>
          <a:off x="0" y="0"/>
          <a:ext cx="0" cy="0"/>
          <a:chOff x="0" y="0"/>
          <a:chExt cx="0" cy="0"/>
        </a:xfrm>
      </p:grpSpPr>
      <p:sp>
        <p:nvSpPr>
          <p:cNvPr id="768" name="Google Shape;768;p6: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69" name="Google Shape;769;p6: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70" name="Google Shape;770;p6:notes"/>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6" name="Shape 776"/>
        <p:cNvGrpSpPr/>
        <p:nvPr/>
      </p:nvGrpSpPr>
      <p:grpSpPr>
        <a:xfrm>
          <a:off x="0" y="0"/>
          <a:ext cx="0" cy="0"/>
          <a:chOff x="0" y="0"/>
          <a:chExt cx="0" cy="0"/>
        </a:xfrm>
      </p:grpSpPr>
      <p:sp>
        <p:nvSpPr>
          <p:cNvPr id="777" name="Google Shape;777;p7:notes"/>
          <p:cNvSpPr/>
          <p:nvPr>
            <p:ph idx="2" type="sldImg"/>
          </p:nvPr>
        </p:nvSpPr>
        <p:spPr>
          <a:xfrm>
            <a:off x="917575" y="744538"/>
            <a:ext cx="4962600" cy="37227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8" name="Google Shape;778;p7:notes"/>
          <p:cNvSpPr txBox="1"/>
          <p:nvPr>
            <p:ph idx="1" type="body"/>
          </p:nvPr>
        </p:nvSpPr>
        <p:spPr>
          <a:xfrm>
            <a:off x="679768" y="4715153"/>
            <a:ext cx="5438100" cy="44670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79" name="Google Shape;779;p7:notes"/>
          <p:cNvSpPr txBox="1"/>
          <p:nvPr>
            <p:ph idx="12" type="sldNum"/>
          </p:nvPr>
        </p:nvSpPr>
        <p:spPr>
          <a:xfrm>
            <a:off x="3850443" y="9428583"/>
            <a:ext cx="2945700" cy="496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4" name="Shape 784"/>
        <p:cNvGrpSpPr/>
        <p:nvPr/>
      </p:nvGrpSpPr>
      <p:grpSpPr>
        <a:xfrm>
          <a:off x="0" y="0"/>
          <a:ext cx="0" cy="0"/>
          <a:chOff x="0" y="0"/>
          <a:chExt cx="0" cy="0"/>
        </a:xfrm>
      </p:grpSpPr>
      <p:sp>
        <p:nvSpPr>
          <p:cNvPr id="785" name="Google Shape;785;p8: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GB" sz="1100">
                <a:solidFill>
                  <a:srgbClr val="222222"/>
                </a:solidFill>
                <a:latin typeface="Arial"/>
                <a:ea typeface="Arial"/>
                <a:cs typeface="Arial"/>
                <a:sym typeface="Arial"/>
              </a:rPr>
              <a:t>During your time at university you will gain many new experiences, develop a wide range of skills, learn how to reflect on these and plan what you want to do next. The Careers Service provides advice and guidance and a wide range of workshops and events to help you make informed choices. There are also opportunities to benefit from mentoring programmes, and to meet employers and alumni who can assist you in your decision making.</a:t>
            </a:r>
            <a:endParaRPr/>
          </a:p>
          <a:p>
            <a:pPr indent="0" lvl="0" marL="0" rtl="0" algn="l">
              <a:lnSpc>
                <a:spcPct val="100000"/>
              </a:lnSpc>
              <a:spcBef>
                <a:spcPts val="0"/>
              </a:spcBef>
              <a:spcAft>
                <a:spcPts val="0"/>
              </a:spcAft>
              <a:buSzPts val="1400"/>
              <a:buNone/>
            </a:pPr>
            <a:r>
              <a:t/>
            </a:r>
            <a:endParaRPr/>
          </a:p>
        </p:txBody>
      </p:sp>
      <p:sp>
        <p:nvSpPr>
          <p:cNvPr id="786" name="Google Shape;786;p8: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9" name="Shape 789"/>
        <p:cNvGrpSpPr/>
        <p:nvPr/>
      </p:nvGrpSpPr>
      <p:grpSpPr>
        <a:xfrm>
          <a:off x="0" y="0"/>
          <a:ext cx="0" cy="0"/>
          <a:chOff x="0" y="0"/>
          <a:chExt cx="0" cy="0"/>
        </a:xfrm>
      </p:grpSpPr>
      <p:sp>
        <p:nvSpPr>
          <p:cNvPr id="790" name="Google Shape;790;p9:notes"/>
          <p:cNvSpPr/>
          <p:nvPr>
            <p:ph idx="2" type="sldImg"/>
          </p:nvPr>
        </p:nvSpPr>
        <p:spPr>
          <a:xfrm>
            <a:off x="917575" y="744538"/>
            <a:ext cx="4962525"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91" name="Google Shape;791;p9:notes"/>
          <p:cNvSpPr txBox="1"/>
          <p:nvPr>
            <p:ph idx="1" type="body"/>
          </p:nvPr>
        </p:nvSpPr>
        <p:spPr>
          <a:xfrm>
            <a:off x="679768" y="4715153"/>
            <a:ext cx="5438140" cy="44669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These are abbreviated versions of the actual attributes.</a:t>
            </a:r>
            <a:endParaRPr/>
          </a:p>
          <a:p>
            <a:pPr indent="0" lvl="0" marL="0" rtl="0" algn="l">
              <a:lnSpc>
                <a:spcPct val="100000"/>
              </a:lnSpc>
              <a:spcBef>
                <a:spcPts val="0"/>
              </a:spcBef>
              <a:spcAft>
                <a:spcPts val="0"/>
              </a:spcAft>
              <a:buSzPts val="1400"/>
              <a:buNone/>
            </a:pPr>
            <a:r>
              <a:rPr lang="en-GB"/>
              <a:t>All taught programmes provide opportunities for students to develop the attributes of the Sheffield Graduate. These are embedded within the curriculum and identifiable throughout the learning experience. Co- and extra-curricular activities can further enhance development of these.</a:t>
            </a:r>
            <a:endParaRPr/>
          </a:p>
        </p:txBody>
      </p:sp>
      <p:sp>
        <p:nvSpPr>
          <p:cNvPr id="792" name="Google Shape;792;p9:notes"/>
          <p:cNvSpPr txBox="1"/>
          <p:nvPr>
            <p:ph idx="12" type="sldNum"/>
          </p:nvPr>
        </p:nvSpPr>
        <p:spPr>
          <a:xfrm>
            <a:off x="3850443" y="9428583"/>
            <a:ext cx="2945659" cy="496332"/>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rgbClr val="37AFD7"/>
        </a:solidFill>
      </p:bgPr>
    </p:bg>
    <p:spTree>
      <p:nvGrpSpPr>
        <p:cNvPr id="15" name="Shape 15"/>
        <p:cNvGrpSpPr/>
        <p:nvPr/>
      </p:nvGrpSpPr>
      <p:grpSpPr>
        <a:xfrm>
          <a:off x="0" y="0"/>
          <a:ext cx="0" cy="0"/>
          <a:chOff x="0" y="0"/>
          <a:chExt cx="0" cy="0"/>
        </a:xfrm>
      </p:grpSpPr>
      <p:sp>
        <p:nvSpPr>
          <p:cNvPr id="16" name="Google Shape;16;p2"/>
          <p:cNvSpPr txBox="1"/>
          <p:nvPr>
            <p:ph type="ctrTitle"/>
          </p:nvPr>
        </p:nvSpPr>
        <p:spPr>
          <a:xfrm>
            <a:off x="235526" y="1576243"/>
            <a:ext cx="4907974"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subTitle"/>
          </p:nvPr>
        </p:nvSpPr>
        <p:spPr>
          <a:xfrm>
            <a:off x="235529" y="5711031"/>
            <a:ext cx="7426037" cy="458860"/>
          </a:xfrm>
          <a:prstGeom prst="rect">
            <a:avLst/>
          </a:prstGeom>
          <a:noFill/>
          <a:ln>
            <a:noFill/>
          </a:ln>
        </p:spPr>
        <p:txBody>
          <a:bodyPr anchorCtr="0" anchor="t" bIns="45700" lIns="91425" spcFirstLastPara="1" rIns="91425" wrap="square" tIns="45700">
            <a:noAutofit/>
          </a:bodyPr>
          <a:lstStyle>
            <a:lvl1pPr lvl="0" algn="l">
              <a:lnSpc>
                <a:spcPct val="90000"/>
              </a:lnSpc>
              <a:spcBef>
                <a:spcPts val="1000"/>
              </a:spcBef>
              <a:spcAft>
                <a:spcPts val="0"/>
              </a:spcAft>
              <a:buClr>
                <a:schemeClr val="lt1"/>
              </a:buClr>
              <a:buSzPts val="2400"/>
              <a:buNone/>
              <a:defRPr b="1" sz="2400">
                <a:solidFill>
                  <a:schemeClr val="lt1"/>
                </a:solidFill>
                <a:latin typeface="Arial"/>
                <a:ea typeface="Arial"/>
                <a:cs typeface="Arial"/>
                <a:sym typeface="A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972300" y="112574"/>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1" name="Google Shape;21;p2"/>
          <p:cNvCxnSpPr/>
          <p:nvPr/>
        </p:nvCxnSpPr>
        <p:spPr>
          <a:xfrm>
            <a:off x="235527" y="1576243"/>
            <a:ext cx="4907973" cy="0"/>
          </a:xfrm>
          <a:prstGeom prst="straightConnector1">
            <a:avLst/>
          </a:prstGeom>
          <a:noFill/>
          <a:ln cap="flat" cmpd="sng" w="9525">
            <a:solidFill>
              <a:schemeClr val="lt1"/>
            </a:solidFill>
            <a:prstDash val="solid"/>
            <a:miter lim="800000"/>
            <a:headEnd len="sm" w="sm" type="none"/>
            <a:tailEnd len="sm" w="sm" type="none"/>
          </a:ln>
        </p:spPr>
      </p:cxnSp>
      <p:cxnSp>
        <p:nvCxnSpPr>
          <p:cNvPr id="22" name="Google Shape;22;p2"/>
          <p:cNvCxnSpPr/>
          <p:nvPr/>
        </p:nvCxnSpPr>
        <p:spPr>
          <a:xfrm>
            <a:off x="235527" y="5569526"/>
            <a:ext cx="4907973" cy="0"/>
          </a:xfrm>
          <a:prstGeom prst="straightConnector1">
            <a:avLst/>
          </a:prstGeom>
          <a:noFill/>
          <a:ln cap="flat" cmpd="sng" w="9525">
            <a:solidFill>
              <a:schemeClr val="lt1"/>
            </a:solidFill>
            <a:prstDash val="solid"/>
            <a:miter lim="800000"/>
            <a:headEnd len="sm" w="sm" type="none"/>
            <a:tailEnd len="sm" w="sm" type="none"/>
          </a:ln>
        </p:spPr>
      </p:cxnSp>
      <p:sp>
        <p:nvSpPr>
          <p:cNvPr id="23" name="Google Shape;23;p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4" name="Google Shape;24;p2"/>
          <p:cNvPicPr preferRelativeResize="0"/>
          <p:nvPr/>
        </p:nvPicPr>
        <p:blipFill rotWithShape="1">
          <a:blip r:embed="rId2">
            <a:alphaModFix/>
          </a:blip>
          <a:srcRect b="0" l="0" r="0" t="0"/>
          <a:stretch/>
        </p:blipFill>
        <p:spPr>
          <a:xfrm>
            <a:off x="-1" y="344920"/>
            <a:ext cx="2142872" cy="857149"/>
          </a:xfrm>
          <a:prstGeom prst="rect">
            <a:avLst/>
          </a:prstGeom>
          <a:noFill/>
          <a:ln>
            <a:noFill/>
          </a:ln>
        </p:spPr>
      </p:pic>
      <p:pic>
        <p:nvPicPr>
          <p:cNvPr id="25" name="Google Shape;25;p2"/>
          <p:cNvPicPr preferRelativeResize="0"/>
          <p:nvPr/>
        </p:nvPicPr>
        <p:blipFill rotWithShape="1">
          <a:blip r:embed="rId3">
            <a:alphaModFix/>
          </a:blip>
          <a:srcRect b="0" l="0" r="0" t="0"/>
          <a:stretch/>
        </p:blipFill>
        <p:spPr>
          <a:xfrm>
            <a:off x="7661566" y="4667854"/>
            <a:ext cx="1365790" cy="205362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yellow)">
  <p:cSld name="Title and Content (yellow)">
    <p:spTree>
      <p:nvGrpSpPr>
        <p:cNvPr id="122" name="Shape 122"/>
        <p:cNvGrpSpPr/>
        <p:nvPr/>
      </p:nvGrpSpPr>
      <p:grpSpPr>
        <a:xfrm>
          <a:off x="0" y="0"/>
          <a:ext cx="0" cy="0"/>
          <a:chOff x="0" y="0"/>
          <a:chExt cx="0" cy="0"/>
        </a:xfrm>
      </p:grpSpPr>
      <p:pic>
        <p:nvPicPr>
          <p:cNvPr id="123" name="Google Shape;123;p11"/>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24" name="Google Shape;124;p11"/>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E7B95B"/>
              </a:buClr>
              <a:buSzPts val="4800"/>
              <a:buFont typeface="Arial"/>
              <a:buNone/>
              <a:defRPr b="1" sz="4800">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11"/>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6" name="Google Shape;126;p1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1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11"/>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129" name="Google Shape;129;p11"/>
          <p:cNvCxnSpPr/>
          <p:nvPr/>
        </p:nvCxnSpPr>
        <p:spPr>
          <a:xfrm>
            <a:off x="159329" y="2718378"/>
            <a:ext cx="7959437" cy="0"/>
          </a:xfrm>
          <a:prstGeom prst="straightConnector1">
            <a:avLst/>
          </a:prstGeom>
          <a:noFill/>
          <a:ln cap="flat" cmpd="sng" w="9525">
            <a:solidFill>
              <a:srgbClr val="E7B95B"/>
            </a:solidFill>
            <a:prstDash val="solid"/>
            <a:miter lim="800000"/>
            <a:headEnd len="sm" w="sm" type="none"/>
            <a:tailEnd len="sm" w="sm" type="none"/>
          </a:ln>
        </p:spPr>
      </p:cxnSp>
      <p:cxnSp>
        <p:nvCxnSpPr>
          <p:cNvPr id="130" name="Google Shape;130;p11"/>
          <p:cNvCxnSpPr/>
          <p:nvPr/>
        </p:nvCxnSpPr>
        <p:spPr>
          <a:xfrm>
            <a:off x="159329" y="6176962"/>
            <a:ext cx="7959437" cy="0"/>
          </a:xfrm>
          <a:prstGeom prst="straightConnector1">
            <a:avLst/>
          </a:prstGeom>
          <a:noFill/>
          <a:ln cap="flat" cmpd="sng" w="9525">
            <a:solidFill>
              <a:srgbClr val="E7B95B"/>
            </a:solidFill>
            <a:prstDash val="solid"/>
            <a:miter lim="800000"/>
            <a:headEnd len="sm" w="sm" type="none"/>
            <a:tailEnd len="sm" w="sm" type="none"/>
          </a:ln>
        </p:spPr>
      </p:cxnSp>
      <p:sp>
        <p:nvSpPr>
          <p:cNvPr id="131" name="Google Shape;131;p11"/>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32" name="Google Shape;132;p11"/>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orange)">
  <p:cSld name="Title and Content (orange)">
    <p:spTree>
      <p:nvGrpSpPr>
        <p:cNvPr id="133" name="Shape 133"/>
        <p:cNvGrpSpPr/>
        <p:nvPr/>
      </p:nvGrpSpPr>
      <p:grpSpPr>
        <a:xfrm>
          <a:off x="0" y="0"/>
          <a:ext cx="0" cy="0"/>
          <a:chOff x="0" y="0"/>
          <a:chExt cx="0" cy="0"/>
        </a:xfrm>
      </p:grpSpPr>
      <p:pic>
        <p:nvPicPr>
          <p:cNvPr id="134" name="Google Shape;134;p12"/>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35" name="Google Shape;135;p12"/>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49C6A"/>
              </a:buClr>
              <a:buSzPts val="4800"/>
              <a:buFont typeface="Arial"/>
              <a:buNone/>
              <a:defRPr b="1" sz="4800">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12"/>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7" name="Google Shape;137;p1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1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12"/>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140" name="Google Shape;140;p12"/>
          <p:cNvCxnSpPr/>
          <p:nvPr/>
        </p:nvCxnSpPr>
        <p:spPr>
          <a:xfrm>
            <a:off x="159329" y="2718378"/>
            <a:ext cx="7959437" cy="0"/>
          </a:xfrm>
          <a:prstGeom prst="straightConnector1">
            <a:avLst/>
          </a:prstGeom>
          <a:noFill/>
          <a:ln cap="flat" cmpd="sng" w="9525">
            <a:solidFill>
              <a:srgbClr val="F49C6A"/>
            </a:solidFill>
            <a:prstDash val="solid"/>
            <a:miter lim="800000"/>
            <a:headEnd len="sm" w="sm" type="none"/>
            <a:tailEnd len="sm" w="sm" type="none"/>
          </a:ln>
        </p:spPr>
      </p:cxnSp>
      <p:cxnSp>
        <p:nvCxnSpPr>
          <p:cNvPr id="141" name="Google Shape;141;p12"/>
          <p:cNvCxnSpPr/>
          <p:nvPr/>
        </p:nvCxnSpPr>
        <p:spPr>
          <a:xfrm>
            <a:off x="159329" y="6176962"/>
            <a:ext cx="7959437" cy="0"/>
          </a:xfrm>
          <a:prstGeom prst="straightConnector1">
            <a:avLst/>
          </a:prstGeom>
          <a:noFill/>
          <a:ln cap="flat" cmpd="sng" w="9525">
            <a:solidFill>
              <a:srgbClr val="F49C6A"/>
            </a:solidFill>
            <a:prstDash val="solid"/>
            <a:miter lim="800000"/>
            <a:headEnd len="sm" w="sm" type="none"/>
            <a:tailEnd len="sm" w="sm" type="none"/>
          </a:ln>
        </p:spPr>
      </p:cxnSp>
      <p:sp>
        <p:nvSpPr>
          <p:cNvPr id="142" name="Google Shape;142;p1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43" name="Google Shape;143;p12"/>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pink)">
  <p:cSld name="Title and Content (pink)">
    <p:spTree>
      <p:nvGrpSpPr>
        <p:cNvPr id="144" name="Shape 144"/>
        <p:cNvGrpSpPr/>
        <p:nvPr/>
      </p:nvGrpSpPr>
      <p:grpSpPr>
        <a:xfrm>
          <a:off x="0" y="0"/>
          <a:ext cx="0" cy="0"/>
          <a:chOff x="0" y="0"/>
          <a:chExt cx="0" cy="0"/>
        </a:xfrm>
      </p:grpSpPr>
      <p:pic>
        <p:nvPicPr>
          <p:cNvPr id="145" name="Google Shape;145;p13"/>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46" name="Google Shape;146;p13"/>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2909A"/>
              </a:buClr>
              <a:buSzPts val="4800"/>
              <a:buFont typeface="Arial"/>
              <a:buNone/>
              <a:defRPr b="1" sz="4800">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13"/>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8" name="Google Shape;148;p1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9" name="Google Shape;149;p1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13"/>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151" name="Google Shape;151;p13"/>
          <p:cNvCxnSpPr/>
          <p:nvPr/>
        </p:nvCxnSpPr>
        <p:spPr>
          <a:xfrm>
            <a:off x="159329" y="2718378"/>
            <a:ext cx="7959437" cy="0"/>
          </a:xfrm>
          <a:prstGeom prst="straightConnector1">
            <a:avLst/>
          </a:prstGeom>
          <a:noFill/>
          <a:ln cap="flat" cmpd="sng" w="9525">
            <a:solidFill>
              <a:srgbClr val="F2909A"/>
            </a:solidFill>
            <a:prstDash val="solid"/>
            <a:miter lim="800000"/>
            <a:headEnd len="sm" w="sm" type="none"/>
            <a:tailEnd len="sm" w="sm" type="none"/>
          </a:ln>
        </p:spPr>
      </p:cxnSp>
      <p:cxnSp>
        <p:nvCxnSpPr>
          <p:cNvPr id="152" name="Google Shape;152;p13"/>
          <p:cNvCxnSpPr/>
          <p:nvPr/>
        </p:nvCxnSpPr>
        <p:spPr>
          <a:xfrm>
            <a:off x="159329" y="6176962"/>
            <a:ext cx="7959437" cy="0"/>
          </a:xfrm>
          <a:prstGeom prst="straightConnector1">
            <a:avLst/>
          </a:prstGeom>
          <a:noFill/>
          <a:ln cap="flat" cmpd="sng" w="9525">
            <a:solidFill>
              <a:srgbClr val="F2909A"/>
            </a:solidFill>
            <a:prstDash val="solid"/>
            <a:miter lim="800000"/>
            <a:headEnd len="sm" w="sm" type="none"/>
            <a:tailEnd len="sm" w="sm" type="none"/>
          </a:ln>
        </p:spPr>
      </p:cxnSp>
      <p:sp>
        <p:nvSpPr>
          <p:cNvPr id="153" name="Google Shape;153;p1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54" name="Google Shape;154;p13"/>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purple)">
  <p:cSld name="Text_Heavy (purple)">
    <p:spTree>
      <p:nvGrpSpPr>
        <p:cNvPr id="155" name="Shape 155"/>
        <p:cNvGrpSpPr/>
        <p:nvPr/>
      </p:nvGrpSpPr>
      <p:grpSpPr>
        <a:xfrm>
          <a:off x="0" y="0"/>
          <a:ext cx="0" cy="0"/>
          <a:chOff x="0" y="0"/>
          <a:chExt cx="0" cy="0"/>
        </a:xfrm>
      </p:grpSpPr>
      <p:pic>
        <p:nvPicPr>
          <p:cNvPr id="156" name="Google Shape;156;p14"/>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57" name="Google Shape;157;p14"/>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8E9ED1"/>
              </a:buClr>
              <a:buSzPts val="2400"/>
              <a:buFont typeface="Arial"/>
              <a:buNone/>
              <a:defRPr b="1" sz="2400">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14"/>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9" name="Google Shape;159;p1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0" name="Google Shape;160;p1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14"/>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62" name="Google Shape;162;p1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63" name="Google Shape;163;p14"/>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green)">
  <p:cSld name="Text_Heavy (green)">
    <p:spTree>
      <p:nvGrpSpPr>
        <p:cNvPr id="164" name="Shape 164"/>
        <p:cNvGrpSpPr/>
        <p:nvPr/>
      </p:nvGrpSpPr>
      <p:grpSpPr>
        <a:xfrm>
          <a:off x="0" y="0"/>
          <a:ext cx="0" cy="0"/>
          <a:chOff x="0" y="0"/>
          <a:chExt cx="0" cy="0"/>
        </a:xfrm>
      </p:grpSpPr>
      <p:pic>
        <p:nvPicPr>
          <p:cNvPr id="165" name="Google Shape;165;p15"/>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66" name="Google Shape;166;p15"/>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64B982"/>
              </a:buClr>
              <a:buSzPts val="2400"/>
              <a:buFont typeface="Arial"/>
              <a:buNone/>
              <a:defRPr b="1" sz="2400">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7" name="Google Shape;167;p15"/>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8" name="Google Shape;168;p1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9" name="Google Shape;169;p1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15"/>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71" name="Google Shape;171;p1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72" name="Google Shape;172;p15"/>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orange)">
  <p:cSld name="Text_Heavy (orange)">
    <p:spTree>
      <p:nvGrpSpPr>
        <p:cNvPr id="173" name="Shape 173"/>
        <p:cNvGrpSpPr/>
        <p:nvPr/>
      </p:nvGrpSpPr>
      <p:grpSpPr>
        <a:xfrm>
          <a:off x="0" y="0"/>
          <a:ext cx="0" cy="0"/>
          <a:chOff x="0" y="0"/>
          <a:chExt cx="0" cy="0"/>
        </a:xfrm>
      </p:grpSpPr>
      <p:pic>
        <p:nvPicPr>
          <p:cNvPr id="174" name="Google Shape;174;p16"/>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75" name="Google Shape;175;p16"/>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49C6A"/>
              </a:buClr>
              <a:buSzPts val="2400"/>
              <a:buFont typeface="Arial"/>
              <a:buNone/>
              <a:defRPr b="1" sz="2400">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6" name="Google Shape;176;p16"/>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77" name="Google Shape;177;p1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1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16"/>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80" name="Google Shape;180;p1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81" name="Google Shape;181;p16"/>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pink)">
  <p:cSld name="Text_Heavy (pink)">
    <p:spTree>
      <p:nvGrpSpPr>
        <p:cNvPr id="182" name="Shape 182"/>
        <p:cNvGrpSpPr/>
        <p:nvPr/>
      </p:nvGrpSpPr>
      <p:grpSpPr>
        <a:xfrm>
          <a:off x="0" y="0"/>
          <a:ext cx="0" cy="0"/>
          <a:chOff x="0" y="0"/>
          <a:chExt cx="0" cy="0"/>
        </a:xfrm>
      </p:grpSpPr>
      <p:pic>
        <p:nvPicPr>
          <p:cNvPr id="183" name="Google Shape;183;p17"/>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84" name="Google Shape;184;p17"/>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2909A"/>
              </a:buClr>
              <a:buSzPts val="2400"/>
              <a:buFont typeface="Arial"/>
              <a:buNone/>
              <a:defRPr b="1" sz="2400">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17"/>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6" name="Google Shape;186;p1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7" name="Google Shape;187;p1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8" name="Google Shape;188;p17"/>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89" name="Google Shape;189;p1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90" name="Google Shape;190;p17"/>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yellow)">
  <p:cSld name="Text_Heavy (yellow)">
    <p:spTree>
      <p:nvGrpSpPr>
        <p:cNvPr id="191" name="Shape 191"/>
        <p:cNvGrpSpPr/>
        <p:nvPr/>
      </p:nvGrpSpPr>
      <p:grpSpPr>
        <a:xfrm>
          <a:off x="0" y="0"/>
          <a:ext cx="0" cy="0"/>
          <a:chOff x="0" y="0"/>
          <a:chExt cx="0" cy="0"/>
        </a:xfrm>
      </p:grpSpPr>
      <p:pic>
        <p:nvPicPr>
          <p:cNvPr id="192" name="Google Shape;192;p18"/>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93" name="Google Shape;193;p18"/>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E7B95B"/>
              </a:buClr>
              <a:buSzPts val="2400"/>
              <a:buFont typeface="Arial"/>
              <a:buNone/>
              <a:defRPr b="1" sz="2400">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4" name="Google Shape;194;p18"/>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5" name="Google Shape;195;p1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6" name="Google Shape;196;p1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7" name="Google Shape;197;p18"/>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98" name="Google Shape;198;p1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99" name="Google Shape;199;p18"/>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urple)">
  <p:cSld name="Section Header (purple)">
    <p:bg>
      <p:bgPr>
        <a:solidFill>
          <a:srgbClr val="8E9ED1"/>
        </a:solidFill>
      </p:bgPr>
    </p:bg>
    <p:spTree>
      <p:nvGrpSpPr>
        <p:cNvPr id="200" name="Shape 200"/>
        <p:cNvGrpSpPr/>
        <p:nvPr/>
      </p:nvGrpSpPr>
      <p:grpSpPr>
        <a:xfrm>
          <a:off x="0" y="0"/>
          <a:ext cx="0" cy="0"/>
          <a:chOff x="0" y="0"/>
          <a:chExt cx="0" cy="0"/>
        </a:xfrm>
      </p:grpSpPr>
      <p:sp>
        <p:nvSpPr>
          <p:cNvPr id="201" name="Google Shape;201;p19"/>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19"/>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03" name="Google Shape;203;p1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4" name="Google Shape;204;p1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5" name="Google Shape;205;p19"/>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06" name="Google Shape;206;p19"/>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207" name="Google Shape;207;p19"/>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208" name="Google Shape;208;p19"/>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09" name="Google Shape;209;p19"/>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green)">
  <p:cSld name="Section Header (green)">
    <p:bg>
      <p:bgPr>
        <a:solidFill>
          <a:srgbClr val="64B982"/>
        </a:solidFill>
      </p:bgPr>
    </p:bg>
    <p:spTree>
      <p:nvGrpSpPr>
        <p:cNvPr id="210" name="Shape 210"/>
        <p:cNvGrpSpPr/>
        <p:nvPr/>
      </p:nvGrpSpPr>
      <p:grpSpPr>
        <a:xfrm>
          <a:off x="0" y="0"/>
          <a:ext cx="0" cy="0"/>
          <a:chOff x="0" y="0"/>
          <a:chExt cx="0" cy="0"/>
        </a:xfrm>
      </p:grpSpPr>
      <p:sp>
        <p:nvSpPr>
          <p:cNvPr id="211" name="Google Shape;211;p20"/>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2" name="Google Shape;212;p20"/>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13" name="Google Shape;213;p2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4" name="Google Shape;214;p2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20"/>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16" name="Google Shape;216;p20"/>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217" name="Google Shape;217;p20"/>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218" name="Google Shape;218;p20"/>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19" name="Google Shape;219;p20"/>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blue)" type="twoObj">
  <p:cSld name="TWO_OBJECTS">
    <p:spTree>
      <p:nvGrpSpPr>
        <p:cNvPr id="26" name="Shape 26"/>
        <p:cNvGrpSpPr/>
        <p:nvPr/>
      </p:nvGrpSpPr>
      <p:grpSpPr>
        <a:xfrm>
          <a:off x="0" y="0"/>
          <a:ext cx="0" cy="0"/>
          <a:chOff x="0" y="0"/>
          <a:chExt cx="0" cy="0"/>
        </a:xfrm>
      </p:grpSpPr>
      <p:pic>
        <p:nvPicPr>
          <p:cNvPr id="27" name="Google Shape;27;p3"/>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28" name="Google Shape;28;p3"/>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37AFD7"/>
              </a:buClr>
              <a:buSzPts val="4800"/>
              <a:buFont typeface="Arial"/>
              <a:buNone/>
              <a:defRPr b="1" sz="4800">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3"/>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4" name="Google Shape;34;p3"/>
          <p:cNvCxnSpPr/>
          <p:nvPr/>
        </p:nvCxnSpPr>
        <p:spPr>
          <a:xfrm>
            <a:off x="213014" y="2688215"/>
            <a:ext cx="7886700" cy="0"/>
          </a:xfrm>
          <a:prstGeom prst="straightConnector1">
            <a:avLst/>
          </a:prstGeom>
          <a:noFill/>
          <a:ln cap="flat" cmpd="sng" w="9525">
            <a:solidFill>
              <a:srgbClr val="70C8E1"/>
            </a:solidFill>
            <a:prstDash val="solid"/>
            <a:miter lim="800000"/>
            <a:headEnd len="sm" w="sm" type="none"/>
            <a:tailEnd len="sm" w="sm" type="none"/>
          </a:ln>
        </p:spPr>
      </p:cxnSp>
      <p:cxnSp>
        <p:nvCxnSpPr>
          <p:cNvPr id="35" name="Google Shape;35;p3"/>
          <p:cNvCxnSpPr/>
          <p:nvPr/>
        </p:nvCxnSpPr>
        <p:spPr>
          <a:xfrm>
            <a:off x="213014" y="2823152"/>
            <a:ext cx="3886200" cy="0"/>
          </a:xfrm>
          <a:prstGeom prst="straightConnector1">
            <a:avLst/>
          </a:prstGeom>
          <a:noFill/>
          <a:ln cap="flat" cmpd="sng" w="9525">
            <a:solidFill>
              <a:srgbClr val="70C8E1"/>
            </a:solidFill>
            <a:prstDash val="solid"/>
            <a:miter lim="800000"/>
            <a:headEnd len="sm" w="sm" type="none"/>
            <a:tailEnd len="sm" w="sm" type="none"/>
          </a:ln>
        </p:spPr>
      </p:cxnSp>
      <p:cxnSp>
        <p:nvCxnSpPr>
          <p:cNvPr id="36" name="Google Shape;36;p3"/>
          <p:cNvCxnSpPr/>
          <p:nvPr/>
        </p:nvCxnSpPr>
        <p:spPr>
          <a:xfrm>
            <a:off x="213014" y="6221413"/>
            <a:ext cx="3886200" cy="0"/>
          </a:xfrm>
          <a:prstGeom prst="straightConnector1">
            <a:avLst/>
          </a:prstGeom>
          <a:noFill/>
          <a:ln cap="flat" cmpd="sng" w="9525">
            <a:solidFill>
              <a:srgbClr val="70C8E1"/>
            </a:solidFill>
            <a:prstDash val="solid"/>
            <a:miter lim="800000"/>
            <a:headEnd len="sm" w="sm" type="none"/>
            <a:tailEnd len="sm" w="sm" type="none"/>
          </a:ln>
        </p:spPr>
      </p:cxnSp>
      <p:cxnSp>
        <p:nvCxnSpPr>
          <p:cNvPr id="37" name="Google Shape;37;p3"/>
          <p:cNvCxnSpPr/>
          <p:nvPr/>
        </p:nvCxnSpPr>
        <p:spPr>
          <a:xfrm>
            <a:off x="4213514" y="2823152"/>
            <a:ext cx="3886200" cy="0"/>
          </a:xfrm>
          <a:prstGeom prst="straightConnector1">
            <a:avLst/>
          </a:prstGeom>
          <a:noFill/>
          <a:ln cap="flat" cmpd="sng" w="9525">
            <a:solidFill>
              <a:srgbClr val="70C8E1"/>
            </a:solidFill>
            <a:prstDash val="solid"/>
            <a:miter lim="800000"/>
            <a:headEnd len="sm" w="sm" type="none"/>
            <a:tailEnd len="sm" w="sm" type="none"/>
          </a:ln>
        </p:spPr>
      </p:cxnSp>
      <p:cxnSp>
        <p:nvCxnSpPr>
          <p:cNvPr id="38" name="Google Shape;38;p3"/>
          <p:cNvCxnSpPr/>
          <p:nvPr/>
        </p:nvCxnSpPr>
        <p:spPr>
          <a:xfrm>
            <a:off x="4213514" y="6221413"/>
            <a:ext cx="3886200" cy="0"/>
          </a:xfrm>
          <a:prstGeom prst="straightConnector1">
            <a:avLst/>
          </a:prstGeom>
          <a:noFill/>
          <a:ln cap="flat" cmpd="sng" w="9525">
            <a:solidFill>
              <a:srgbClr val="70C8E1"/>
            </a:solidFill>
            <a:prstDash val="solid"/>
            <a:miter lim="800000"/>
            <a:headEnd len="sm" w="sm" type="none"/>
            <a:tailEnd len="sm" w="sm" type="none"/>
          </a:ln>
        </p:spPr>
      </p:cxnSp>
      <p:sp>
        <p:nvSpPr>
          <p:cNvPr id="39" name="Google Shape;39;p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40" name="Google Shape;40;p3"/>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yellow)">
  <p:cSld name="Section Header (yellow)">
    <p:bg>
      <p:bgPr>
        <a:solidFill>
          <a:srgbClr val="E7B95B"/>
        </a:solidFill>
      </p:bgPr>
    </p:bg>
    <p:spTree>
      <p:nvGrpSpPr>
        <p:cNvPr id="220" name="Shape 220"/>
        <p:cNvGrpSpPr/>
        <p:nvPr/>
      </p:nvGrpSpPr>
      <p:grpSpPr>
        <a:xfrm>
          <a:off x="0" y="0"/>
          <a:ext cx="0" cy="0"/>
          <a:chOff x="0" y="0"/>
          <a:chExt cx="0" cy="0"/>
        </a:xfrm>
      </p:grpSpPr>
      <p:sp>
        <p:nvSpPr>
          <p:cNvPr id="221" name="Google Shape;221;p21"/>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2" name="Google Shape;222;p21"/>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23" name="Google Shape;223;p2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4" name="Google Shape;224;p2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5" name="Google Shape;225;p21"/>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26" name="Google Shape;226;p21"/>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227" name="Google Shape;227;p21"/>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228" name="Google Shape;228;p21"/>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29" name="Google Shape;229;p21"/>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orange)">
  <p:cSld name="Section Header (orange)">
    <p:bg>
      <p:bgPr>
        <a:solidFill>
          <a:srgbClr val="F49C6A"/>
        </a:solidFill>
      </p:bgPr>
    </p:bg>
    <p:spTree>
      <p:nvGrpSpPr>
        <p:cNvPr id="230" name="Shape 230"/>
        <p:cNvGrpSpPr/>
        <p:nvPr/>
      </p:nvGrpSpPr>
      <p:grpSpPr>
        <a:xfrm>
          <a:off x="0" y="0"/>
          <a:ext cx="0" cy="0"/>
          <a:chOff x="0" y="0"/>
          <a:chExt cx="0" cy="0"/>
        </a:xfrm>
      </p:grpSpPr>
      <p:sp>
        <p:nvSpPr>
          <p:cNvPr id="231" name="Google Shape;231;p22"/>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2" name="Google Shape;232;p22"/>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33" name="Google Shape;233;p2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4" name="Google Shape;234;p2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5" name="Google Shape;235;p22"/>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36" name="Google Shape;236;p22"/>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237" name="Google Shape;237;p22"/>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238" name="Google Shape;238;p2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39" name="Google Shape;239;p22"/>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pink)">
  <p:cSld name="Section Header (pink)">
    <p:bg>
      <p:bgPr>
        <a:solidFill>
          <a:srgbClr val="F2909A"/>
        </a:solidFill>
      </p:bgPr>
    </p:bg>
    <p:spTree>
      <p:nvGrpSpPr>
        <p:cNvPr id="240" name="Shape 240"/>
        <p:cNvGrpSpPr/>
        <p:nvPr/>
      </p:nvGrpSpPr>
      <p:grpSpPr>
        <a:xfrm>
          <a:off x="0" y="0"/>
          <a:ext cx="0" cy="0"/>
          <a:chOff x="0" y="0"/>
          <a:chExt cx="0" cy="0"/>
        </a:xfrm>
      </p:grpSpPr>
      <p:sp>
        <p:nvSpPr>
          <p:cNvPr id="241" name="Google Shape;241;p23"/>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2" name="Google Shape;242;p23"/>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43" name="Google Shape;243;p2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4" name="Google Shape;244;p2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5" name="Google Shape;245;p23"/>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246" name="Google Shape;246;p23"/>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247" name="Google Shape;247;p23"/>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248" name="Google Shape;248;p2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249" name="Google Shape;249;p23"/>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purple)">
  <p:cSld name="Two Content (purple)">
    <p:spTree>
      <p:nvGrpSpPr>
        <p:cNvPr id="250" name="Shape 250"/>
        <p:cNvGrpSpPr/>
        <p:nvPr/>
      </p:nvGrpSpPr>
      <p:grpSpPr>
        <a:xfrm>
          <a:off x="0" y="0"/>
          <a:ext cx="0" cy="0"/>
          <a:chOff x="0" y="0"/>
          <a:chExt cx="0" cy="0"/>
        </a:xfrm>
      </p:grpSpPr>
      <p:pic>
        <p:nvPicPr>
          <p:cNvPr id="251" name="Google Shape;251;p24"/>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252" name="Google Shape;252;p24"/>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8E9ED1"/>
              </a:buClr>
              <a:buSzPts val="4800"/>
              <a:buFont typeface="Arial"/>
              <a:buNone/>
              <a:defRPr b="1" sz="4800">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3" name="Google Shape;253;p24"/>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4" name="Google Shape;254;p24"/>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55" name="Google Shape;255;p2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6" name="Google Shape;256;p2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7" name="Google Shape;257;p24"/>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258" name="Google Shape;258;p24"/>
          <p:cNvCxnSpPr/>
          <p:nvPr/>
        </p:nvCxnSpPr>
        <p:spPr>
          <a:xfrm>
            <a:off x="213014" y="2688215"/>
            <a:ext cx="7886700" cy="0"/>
          </a:xfrm>
          <a:prstGeom prst="straightConnector1">
            <a:avLst/>
          </a:prstGeom>
          <a:noFill/>
          <a:ln cap="flat" cmpd="sng" w="9525">
            <a:solidFill>
              <a:srgbClr val="8E9ED1"/>
            </a:solidFill>
            <a:prstDash val="solid"/>
            <a:miter lim="800000"/>
            <a:headEnd len="sm" w="sm" type="none"/>
            <a:tailEnd len="sm" w="sm" type="none"/>
          </a:ln>
        </p:spPr>
      </p:cxnSp>
      <p:cxnSp>
        <p:nvCxnSpPr>
          <p:cNvPr id="259" name="Google Shape;259;p24"/>
          <p:cNvCxnSpPr/>
          <p:nvPr/>
        </p:nvCxnSpPr>
        <p:spPr>
          <a:xfrm>
            <a:off x="213014" y="2823152"/>
            <a:ext cx="3886200" cy="0"/>
          </a:xfrm>
          <a:prstGeom prst="straightConnector1">
            <a:avLst/>
          </a:prstGeom>
          <a:noFill/>
          <a:ln cap="flat" cmpd="sng" w="9525">
            <a:solidFill>
              <a:srgbClr val="8E9ED1"/>
            </a:solidFill>
            <a:prstDash val="solid"/>
            <a:miter lim="800000"/>
            <a:headEnd len="sm" w="sm" type="none"/>
            <a:tailEnd len="sm" w="sm" type="none"/>
          </a:ln>
        </p:spPr>
      </p:cxnSp>
      <p:cxnSp>
        <p:nvCxnSpPr>
          <p:cNvPr id="260" name="Google Shape;260;p24"/>
          <p:cNvCxnSpPr/>
          <p:nvPr/>
        </p:nvCxnSpPr>
        <p:spPr>
          <a:xfrm>
            <a:off x="213014" y="6221413"/>
            <a:ext cx="3886200" cy="0"/>
          </a:xfrm>
          <a:prstGeom prst="straightConnector1">
            <a:avLst/>
          </a:prstGeom>
          <a:noFill/>
          <a:ln cap="flat" cmpd="sng" w="9525">
            <a:solidFill>
              <a:srgbClr val="8E9ED1"/>
            </a:solidFill>
            <a:prstDash val="solid"/>
            <a:miter lim="800000"/>
            <a:headEnd len="sm" w="sm" type="none"/>
            <a:tailEnd len="sm" w="sm" type="none"/>
          </a:ln>
        </p:spPr>
      </p:cxnSp>
      <p:cxnSp>
        <p:nvCxnSpPr>
          <p:cNvPr id="261" name="Google Shape;261;p24"/>
          <p:cNvCxnSpPr/>
          <p:nvPr/>
        </p:nvCxnSpPr>
        <p:spPr>
          <a:xfrm>
            <a:off x="4213514" y="2823152"/>
            <a:ext cx="3886200" cy="0"/>
          </a:xfrm>
          <a:prstGeom prst="straightConnector1">
            <a:avLst/>
          </a:prstGeom>
          <a:noFill/>
          <a:ln cap="flat" cmpd="sng" w="9525">
            <a:solidFill>
              <a:srgbClr val="8E9ED1"/>
            </a:solidFill>
            <a:prstDash val="solid"/>
            <a:miter lim="800000"/>
            <a:headEnd len="sm" w="sm" type="none"/>
            <a:tailEnd len="sm" w="sm" type="none"/>
          </a:ln>
        </p:spPr>
      </p:cxnSp>
      <p:cxnSp>
        <p:nvCxnSpPr>
          <p:cNvPr id="262" name="Google Shape;262;p24"/>
          <p:cNvCxnSpPr/>
          <p:nvPr/>
        </p:nvCxnSpPr>
        <p:spPr>
          <a:xfrm>
            <a:off x="4213514" y="6221413"/>
            <a:ext cx="3886200" cy="0"/>
          </a:xfrm>
          <a:prstGeom prst="straightConnector1">
            <a:avLst/>
          </a:prstGeom>
          <a:noFill/>
          <a:ln cap="flat" cmpd="sng" w="9525">
            <a:solidFill>
              <a:srgbClr val="8E9ED1"/>
            </a:solidFill>
            <a:prstDash val="solid"/>
            <a:miter lim="800000"/>
            <a:headEnd len="sm" w="sm" type="none"/>
            <a:tailEnd len="sm" w="sm" type="none"/>
          </a:ln>
        </p:spPr>
      </p:cxnSp>
      <p:sp>
        <p:nvSpPr>
          <p:cNvPr id="263" name="Google Shape;263;p2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264" name="Google Shape;264;p24"/>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green)">
  <p:cSld name="Two Content (green)">
    <p:spTree>
      <p:nvGrpSpPr>
        <p:cNvPr id="265" name="Shape 265"/>
        <p:cNvGrpSpPr/>
        <p:nvPr/>
      </p:nvGrpSpPr>
      <p:grpSpPr>
        <a:xfrm>
          <a:off x="0" y="0"/>
          <a:ext cx="0" cy="0"/>
          <a:chOff x="0" y="0"/>
          <a:chExt cx="0" cy="0"/>
        </a:xfrm>
      </p:grpSpPr>
      <p:pic>
        <p:nvPicPr>
          <p:cNvPr id="266" name="Google Shape;266;p25"/>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267" name="Google Shape;267;p25"/>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64B982"/>
              </a:buClr>
              <a:buSzPts val="4800"/>
              <a:buFont typeface="Arial"/>
              <a:buNone/>
              <a:defRPr b="1" sz="4800">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8" name="Google Shape;268;p25"/>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9" name="Google Shape;269;p25"/>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0" name="Google Shape;270;p2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1" name="Google Shape;271;p2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2" name="Google Shape;272;p25"/>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273" name="Google Shape;273;p25"/>
          <p:cNvCxnSpPr/>
          <p:nvPr/>
        </p:nvCxnSpPr>
        <p:spPr>
          <a:xfrm>
            <a:off x="213014" y="2688215"/>
            <a:ext cx="7886700" cy="0"/>
          </a:xfrm>
          <a:prstGeom prst="straightConnector1">
            <a:avLst/>
          </a:prstGeom>
          <a:noFill/>
          <a:ln cap="flat" cmpd="sng" w="9525">
            <a:solidFill>
              <a:srgbClr val="64B982"/>
            </a:solidFill>
            <a:prstDash val="solid"/>
            <a:miter lim="800000"/>
            <a:headEnd len="sm" w="sm" type="none"/>
            <a:tailEnd len="sm" w="sm" type="none"/>
          </a:ln>
        </p:spPr>
      </p:cxnSp>
      <p:cxnSp>
        <p:nvCxnSpPr>
          <p:cNvPr id="274" name="Google Shape;274;p25"/>
          <p:cNvCxnSpPr/>
          <p:nvPr/>
        </p:nvCxnSpPr>
        <p:spPr>
          <a:xfrm>
            <a:off x="213014" y="2823152"/>
            <a:ext cx="3886200" cy="0"/>
          </a:xfrm>
          <a:prstGeom prst="straightConnector1">
            <a:avLst/>
          </a:prstGeom>
          <a:noFill/>
          <a:ln cap="flat" cmpd="sng" w="9525">
            <a:solidFill>
              <a:srgbClr val="64B982"/>
            </a:solidFill>
            <a:prstDash val="solid"/>
            <a:miter lim="800000"/>
            <a:headEnd len="sm" w="sm" type="none"/>
            <a:tailEnd len="sm" w="sm" type="none"/>
          </a:ln>
        </p:spPr>
      </p:cxnSp>
      <p:cxnSp>
        <p:nvCxnSpPr>
          <p:cNvPr id="275" name="Google Shape;275;p25"/>
          <p:cNvCxnSpPr/>
          <p:nvPr/>
        </p:nvCxnSpPr>
        <p:spPr>
          <a:xfrm>
            <a:off x="213014" y="6221413"/>
            <a:ext cx="3886200" cy="0"/>
          </a:xfrm>
          <a:prstGeom prst="straightConnector1">
            <a:avLst/>
          </a:prstGeom>
          <a:noFill/>
          <a:ln cap="flat" cmpd="sng" w="9525">
            <a:solidFill>
              <a:srgbClr val="64B982"/>
            </a:solidFill>
            <a:prstDash val="solid"/>
            <a:miter lim="800000"/>
            <a:headEnd len="sm" w="sm" type="none"/>
            <a:tailEnd len="sm" w="sm" type="none"/>
          </a:ln>
        </p:spPr>
      </p:cxnSp>
      <p:cxnSp>
        <p:nvCxnSpPr>
          <p:cNvPr id="276" name="Google Shape;276;p25"/>
          <p:cNvCxnSpPr/>
          <p:nvPr/>
        </p:nvCxnSpPr>
        <p:spPr>
          <a:xfrm>
            <a:off x="4213514" y="2823152"/>
            <a:ext cx="3886200" cy="0"/>
          </a:xfrm>
          <a:prstGeom prst="straightConnector1">
            <a:avLst/>
          </a:prstGeom>
          <a:noFill/>
          <a:ln cap="flat" cmpd="sng" w="9525">
            <a:solidFill>
              <a:srgbClr val="64B982"/>
            </a:solidFill>
            <a:prstDash val="solid"/>
            <a:miter lim="800000"/>
            <a:headEnd len="sm" w="sm" type="none"/>
            <a:tailEnd len="sm" w="sm" type="none"/>
          </a:ln>
        </p:spPr>
      </p:cxnSp>
      <p:cxnSp>
        <p:nvCxnSpPr>
          <p:cNvPr id="277" name="Google Shape;277;p25"/>
          <p:cNvCxnSpPr/>
          <p:nvPr/>
        </p:nvCxnSpPr>
        <p:spPr>
          <a:xfrm>
            <a:off x="4213514" y="6221413"/>
            <a:ext cx="3886200" cy="0"/>
          </a:xfrm>
          <a:prstGeom prst="straightConnector1">
            <a:avLst/>
          </a:prstGeom>
          <a:noFill/>
          <a:ln cap="flat" cmpd="sng" w="9525">
            <a:solidFill>
              <a:srgbClr val="64B982"/>
            </a:solidFill>
            <a:prstDash val="solid"/>
            <a:miter lim="800000"/>
            <a:headEnd len="sm" w="sm" type="none"/>
            <a:tailEnd len="sm" w="sm" type="none"/>
          </a:ln>
        </p:spPr>
      </p:cxnSp>
      <p:sp>
        <p:nvSpPr>
          <p:cNvPr id="278" name="Google Shape;278;p2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279" name="Google Shape;279;p25"/>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yellow)">
  <p:cSld name="Two Content (yellow)">
    <p:spTree>
      <p:nvGrpSpPr>
        <p:cNvPr id="280" name="Shape 280"/>
        <p:cNvGrpSpPr/>
        <p:nvPr/>
      </p:nvGrpSpPr>
      <p:grpSpPr>
        <a:xfrm>
          <a:off x="0" y="0"/>
          <a:ext cx="0" cy="0"/>
          <a:chOff x="0" y="0"/>
          <a:chExt cx="0" cy="0"/>
        </a:xfrm>
      </p:grpSpPr>
      <p:pic>
        <p:nvPicPr>
          <p:cNvPr id="281" name="Google Shape;281;p26"/>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282" name="Google Shape;282;p26"/>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E7B95B"/>
              </a:buClr>
              <a:buSzPts val="4800"/>
              <a:buFont typeface="Arial"/>
              <a:buNone/>
              <a:defRPr b="1" sz="4800">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3" name="Google Shape;283;p26"/>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4" name="Google Shape;284;p26"/>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5" name="Google Shape;285;p2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6" name="Google Shape;286;p2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7" name="Google Shape;287;p26"/>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288" name="Google Shape;288;p26"/>
          <p:cNvCxnSpPr/>
          <p:nvPr/>
        </p:nvCxnSpPr>
        <p:spPr>
          <a:xfrm>
            <a:off x="213014" y="2688215"/>
            <a:ext cx="7886700" cy="0"/>
          </a:xfrm>
          <a:prstGeom prst="straightConnector1">
            <a:avLst/>
          </a:prstGeom>
          <a:noFill/>
          <a:ln cap="flat" cmpd="sng" w="9525">
            <a:solidFill>
              <a:srgbClr val="E7B95B"/>
            </a:solidFill>
            <a:prstDash val="solid"/>
            <a:miter lim="800000"/>
            <a:headEnd len="sm" w="sm" type="none"/>
            <a:tailEnd len="sm" w="sm" type="none"/>
          </a:ln>
        </p:spPr>
      </p:cxnSp>
      <p:cxnSp>
        <p:nvCxnSpPr>
          <p:cNvPr id="289" name="Google Shape;289;p26"/>
          <p:cNvCxnSpPr/>
          <p:nvPr/>
        </p:nvCxnSpPr>
        <p:spPr>
          <a:xfrm>
            <a:off x="213014" y="2823152"/>
            <a:ext cx="3886200" cy="0"/>
          </a:xfrm>
          <a:prstGeom prst="straightConnector1">
            <a:avLst/>
          </a:prstGeom>
          <a:noFill/>
          <a:ln cap="flat" cmpd="sng" w="9525">
            <a:solidFill>
              <a:srgbClr val="E7B95B"/>
            </a:solidFill>
            <a:prstDash val="solid"/>
            <a:miter lim="800000"/>
            <a:headEnd len="sm" w="sm" type="none"/>
            <a:tailEnd len="sm" w="sm" type="none"/>
          </a:ln>
        </p:spPr>
      </p:cxnSp>
      <p:cxnSp>
        <p:nvCxnSpPr>
          <p:cNvPr id="290" name="Google Shape;290;p26"/>
          <p:cNvCxnSpPr/>
          <p:nvPr/>
        </p:nvCxnSpPr>
        <p:spPr>
          <a:xfrm>
            <a:off x="213014" y="6221413"/>
            <a:ext cx="3886200" cy="0"/>
          </a:xfrm>
          <a:prstGeom prst="straightConnector1">
            <a:avLst/>
          </a:prstGeom>
          <a:noFill/>
          <a:ln cap="flat" cmpd="sng" w="9525">
            <a:solidFill>
              <a:srgbClr val="E7B95B"/>
            </a:solidFill>
            <a:prstDash val="solid"/>
            <a:miter lim="800000"/>
            <a:headEnd len="sm" w="sm" type="none"/>
            <a:tailEnd len="sm" w="sm" type="none"/>
          </a:ln>
        </p:spPr>
      </p:cxnSp>
      <p:cxnSp>
        <p:nvCxnSpPr>
          <p:cNvPr id="291" name="Google Shape;291;p26"/>
          <p:cNvCxnSpPr/>
          <p:nvPr/>
        </p:nvCxnSpPr>
        <p:spPr>
          <a:xfrm>
            <a:off x="4213514" y="2823152"/>
            <a:ext cx="3886200" cy="0"/>
          </a:xfrm>
          <a:prstGeom prst="straightConnector1">
            <a:avLst/>
          </a:prstGeom>
          <a:noFill/>
          <a:ln cap="flat" cmpd="sng" w="9525">
            <a:solidFill>
              <a:srgbClr val="E7B95B"/>
            </a:solidFill>
            <a:prstDash val="solid"/>
            <a:miter lim="800000"/>
            <a:headEnd len="sm" w="sm" type="none"/>
            <a:tailEnd len="sm" w="sm" type="none"/>
          </a:ln>
        </p:spPr>
      </p:cxnSp>
      <p:cxnSp>
        <p:nvCxnSpPr>
          <p:cNvPr id="292" name="Google Shape;292;p26"/>
          <p:cNvCxnSpPr/>
          <p:nvPr/>
        </p:nvCxnSpPr>
        <p:spPr>
          <a:xfrm>
            <a:off x="4213514" y="6221413"/>
            <a:ext cx="3886200" cy="0"/>
          </a:xfrm>
          <a:prstGeom prst="straightConnector1">
            <a:avLst/>
          </a:prstGeom>
          <a:noFill/>
          <a:ln cap="flat" cmpd="sng" w="9525">
            <a:solidFill>
              <a:srgbClr val="E7B95B"/>
            </a:solidFill>
            <a:prstDash val="solid"/>
            <a:miter lim="800000"/>
            <a:headEnd len="sm" w="sm" type="none"/>
            <a:tailEnd len="sm" w="sm" type="none"/>
          </a:ln>
        </p:spPr>
      </p:cxnSp>
      <p:sp>
        <p:nvSpPr>
          <p:cNvPr id="293" name="Google Shape;293;p2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294" name="Google Shape;294;p26"/>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orange)">
  <p:cSld name="Two Content (orange)">
    <p:spTree>
      <p:nvGrpSpPr>
        <p:cNvPr id="295" name="Shape 295"/>
        <p:cNvGrpSpPr/>
        <p:nvPr/>
      </p:nvGrpSpPr>
      <p:grpSpPr>
        <a:xfrm>
          <a:off x="0" y="0"/>
          <a:ext cx="0" cy="0"/>
          <a:chOff x="0" y="0"/>
          <a:chExt cx="0" cy="0"/>
        </a:xfrm>
      </p:grpSpPr>
      <p:pic>
        <p:nvPicPr>
          <p:cNvPr id="296" name="Google Shape;296;p27"/>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297" name="Google Shape;297;p27"/>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49C6A"/>
              </a:buClr>
              <a:buSzPts val="4800"/>
              <a:buFont typeface="Arial"/>
              <a:buNone/>
              <a:defRPr b="1" sz="4800">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8" name="Google Shape;298;p27"/>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99" name="Google Shape;299;p27"/>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0" name="Google Shape;300;p2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1" name="Google Shape;301;p2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2" name="Google Shape;302;p27"/>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03" name="Google Shape;303;p27"/>
          <p:cNvCxnSpPr/>
          <p:nvPr/>
        </p:nvCxnSpPr>
        <p:spPr>
          <a:xfrm>
            <a:off x="213014" y="2688215"/>
            <a:ext cx="7886700" cy="0"/>
          </a:xfrm>
          <a:prstGeom prst="straightConnector1">
            <a:avLst/>
          </a:prstGeom>
          <a:noFill/>
          <a:ln cap="flat" cmpd="sng" w="9525">
            <a:solidFill>
              <a:srgbClr val="F49C6A"/>
            </a:solidFill>
            <a:prstDash val="solid"/>
            <a:miter lim="800000"/>
            <a:headEnd len="sm" w="sm" type="none"/>
            <a:tailEnd len="sm" w="sm" type="none"/>
          </a:ln>
        </p:spPr>
      </p:cxnSp>
      <p:cxnSp>
        <p:nvCxnSpPr>
          <p:cNvPr id="304" name="Google Shape;304;p27"/>
          <p:cNvCxnSpPr/>
          <p:nvPr/>
        </p:nvCxnSpPr>
        <p:spPr>
          <a:xfrm>
            <a:off x="213014" y="2823152"/>
            <a:ext cx="3886200" cy="0"/>
          </a:xfrm>
          <a:prstGeom prst="straightConnector1">
            <a:avLst/>
          </a:prstGeom>
          <a:noFill/>
          <a:ln cap="flat" cmpd="sng" w="9525">
            <a:solidFill>
              <a:srgbClr val="F49C6A"/>
            </a:solidFill>
            <a:prstDash val="solid"/>
            <a:miter lim="800000"/>
            <a:headEnd len="sm" w="sm" type="none"/>
            <a:tailEnd len="sm" w="sm" type="none"/>
          </a:ln>
        </p:spPr>
      </p:cxnSp>
      <p:cxnSp>
        <p:nvCxnSpPr>
          <p:cNvPr id="305" name="Google Shape;305;p27"/>
          <p:cNvCxnSpPr/>
          <p:nvPr/>
        </p:nvCxnSpPr>
        <p:spPr>
          <a:xfrm>
            <a:off x="213014" y="6221413"/>
            <a:ext cx="3886200" cy="0"/>
          </a:xfrm>
          <a:prstGeom prst="straightConnector1">
            <a:avLst/>
          </a:prstGeom>
          <a:noFill/>
          <a:ln cap="flat" cmpd="sng" w="9525">
            <a:solidFill>
              <a:srgbClr val="F49C6A"/>
            </a:solidFill>
            <a:prstDash val="solid"/>
            <a:miter lim="800000"/>
            <a:headEnd len="sm" w="sm" type="none"/>
            <a:tailEnd len="sm" w="sm" type="none"/>
          </a:ln>
        </p:spPr>
      </p:cxnSp>
      <p:cxnSp>
        <p:nvCxnSpPr>
          <p:cNvPr id="306" name="Google Shape;306;p27"/>
          <p:cNvCxnSpPr/>
          <p:nvPr/>
        </p:nvCxnSpPr>
        <p:spPr>
          <a:xfrm>
            <a:off x="4213514" y="2823152"/>
            <a:ext cx="3886200" cy="0"/>
          </a:xfrm>
          <a:prstGeom prst="straightConnector1">
            <a:avLst/>
          </a:prstGeom>
          <a:noFill/>
          <a:ln cap="flat" cmpd="sng" w="9525">
            <a:solidFill>
              <a:srgbClr val="F49C6A"/>
            </a:solidFill>
            <a:prstDash val="solid"/>
            <a:miter lim="800000"/>
            <a:headEnd len="sm" w="sm" type="none"/>
            <a:tailEnd len="sm" w="sm" type="none"/>
          </a:ln>
        </p:spPr>
      </p:cxnSp>
      <p:cxnSp>
        <p:nvCxnSpPr>
          <p:cNvPr id="307" name="Google Shape;307;p27"/>
          <p:cNvCxnSpPr/>
          <p:nvPr/>
        </p:nvCxnSpPr>
        <p:spPr>
          <a:xfrm>
            <a:off x="4213514" y="6221413"/>
            <a:ext cx="3886200" cy="0"/>
          </a:xfrm>
          <a:prstGeom prst="straightConnector1">
            <a:avLst/>
          </a:prstGeom>
          <a:noFill/>
          <a:ln cap="flat" cmpd="sng" w="9525">
            <a:solidFill>
              <a:srgbClr val="F49C6A"/>
            </a:solidFill>
            <a:prstDash val="solid"/>
            <a:miter lim="800000"/>
            <a:headEnd len="sm" w="sm" type="none"/>
            <a:tailEnd len="sm" w="sm" type="none"/>
          </a:ln>
        </p:spPr>
      </p:cxnSp>
      <p:sp>
        <p:nvSpPr>
          <p:cNvPr id="308" name="Google Shape;308;p2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09" name="Google Shape;309;p27"/>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pink)">
  <p:cSld name="Two Content (pink)">
    <p:spTree>
      <p:nvGrpSpPr>
        <p:cNvPr id="310" name="Shape 310"/>
        <p:cNvGrpSpPr/>
        <p:nvPr/>
      </p:nvGrpSpPr>
      <p:grpSpPr>
        <a:xfrm>
          <a:off x="0" y="0"/>
          <a:ext cx="0" cy="0"/>
          <a:chOff x="0" y="0"/>
          <a:chExt cx="0" cy="0"/>
        </a:xfrm>
      </p:grpSpPr>
      <p:pic>
        <p:nvPicPr>
          <p:cNvPr id="311" name="Google Shape;311;p28"/>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12" name="Google Shape;312;p28"/>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2909A"/>
              </a:buClr>
              <a:buSzPts val="4800"/>
              <a:buFont typeface="Arial"/>
              <a:buNone/>
              <a:defRPr b="1" sz="4800">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3" name="Google Shape;313;p28"/>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sz="2800">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4" name="Google Shape;314;p28"/>
          <p:cNvSpPr txBox="1"/>
          <p:nvPr>
            <p:ph idx="2" type="body"/>
          </p:nvPr>
        </p:nvSpPr>
        <p:spPr>
          <a:xfrm>
            <a:off x="4213514" y="2823157"/>
            <a:ext cx="3886200" cy="3398261"/>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5" name="Google Shape;315;p2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6" name="Google Shape;316;p2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7" name="Google Shape;317;p28"/>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18" name="Google Shape;318;p28"/>
          <p:cNvCxnSpPr/>
          <p:nvPr/>
        </p:nvCxnSpPr>
        <p:spPr>
          <a:xfrm>
            <a:off x="213014" y="2688215"/>
            <a:ext cx="7886700" cy="0"/>
          </a:xfrm>
          <a:prstGeom prst="straightConnector1">
            <a:avLst/>
          </a:prstGeom>
          <a:noFill/>
          <a:ln cap="flat" cmpd="sng" w="9525">
            <a:solidFill>
              <a:srgbClr val="F2909A"/>
            </a:solidFill>
            <a:prstDash val="solid"/>
            <a:miter lim="800000"/>
            <a:headEnd len="sm" w="sm" type="none"/>
            <a:tailEnd len="sm" w="sm" type="none"/>
          </a:ln>
        </p:spPr>
      </p:cxnSp>
      <p:cxnSp>
        <p:nvCxnSpPr>
          <p:cNvPr id="319" name="Google Shape;319;p28"/>
          <p:cNvCxnSpPr/>
          <p:nvPr/>
        </p:nvCxnSpPr>
        <p:spPr>
          <a:xfrm>
            <a:off x="213014" y="2823152"/>
            <a:ext cx="3886200" cy="0"/>
          </a:xfrm>
          <a:prstGeom prst="straightConnector1">
            <a:avLst/>
          </a:prstGeom>
          <a:noFill/>
          <a:ln cap="flat" cmpd="sng" w="9525">
            <a:solidFill>
              <a:srgbClr val="F2909A"/>
            </a:solidFill>
            <a:prstDash val="solid"/>
            <a:miter lim="800000"/>
            <a:headEnd len="sm" w="sm" type="none"/>
            <a:tailEnd len="sm" w="sm" type="none"/>
          </a:ln>
        </p:spPr>
      </p:cxnSp>
      <p:cxnSp>
        <p:nvCxnSpPr>
          <p:cNvPr id="320" name="Google Shape;320;p28"/>
          <p:cNvCxnSpPr/>
          <p:nvPr/>
        </p:nvCxnSpPr>
        <p:spPr>
          <a:xfrm>
            <a:off x="213014" y="6221413"/>
            <a:ext cx="3886200" cy="0"/>
          </a:xfrm>
          <a:prstGeom prst="straightConnector1">
            <a:avLst/>
          </a:prstGeom>
          <a:noFill/>
          <a:ln cap="flat" cmpd="sng" w="9525">
            <a:solidFill>
              <a:srgbClr val="F2909A"/>
            </a:solidFill>
            <a:prstDash val="solid"/>
            <a:miter lim="800000"/>
            <a:headEnd len="sm" w="sm" type="none"/>
            <a:tailEnd len="sm" w="sm" type="none"/>
          </a:ln>
        </p:spPr>
      </p:cxnSp>
      <p:cxnSp>
        <p:nvCxnSpPr>
          <p:cNvPr id="321" name="Google Shape;321;p28"/>
          <p:cNvCxnSpPr/>
          <p:nvPr/>
        </p:nvCxnSpPr>
        <p:spPr>
          <a:xfrm>
            <a:off x="4213514" y="2823152"/>
            <a:ext cx="3886200" cy="0"/>
          </a:xfrm>
          <a:prstGeom prst="straightConnector1">
            <a:avLst/>
          </a:prstGeom>
          <a:noFill/>
          <a:ln cap="flat" cmpd="sng" w="9525">
            <a:solidFill>
              <a:srgbClr val="F2909A"/>
            </a:solidFill>
            <a:prstDash val="solid"/>
            <a:miter lim="800000"/>
            <a:headEnd len="sm" w="sm" type="none"/>
            <a:tailEnd len="sm" w="sm" type="none"/>
          </a:ln>
        </p:spPr>
      </p:cxnSp>
      <p:cxnSp>
        <p:nvCxnSpPr>
          <p:cNvPr id="322" name="Google Shape;322;p28"/>
          <p:cNvCxnSpPr/>
          <p:nvPr/>
        </p:nvCxnSpPr>
        <p:spPr>
          <a:xfrm>
            <a:off x="4213514" y="6221413"/>
            <a:ext cx="3886200" cy="0"/>
          </a:xfrm>
          <a:prstGeom prst="straightConnector1">
            <a:avLst/>
          </a:prstGeom>
          <a:noFill/>
          <a:ln cap="flat" cmpd="sng" w="9525">
            <a:solidFill>
              <a:srgbClr val="F2909A"/>
            </a:solidFill>
            <a:prstDash val="solid"/>
            <a:miter lim="800000"/>
            <a:headEnd len="sm" w="sm" type="none"/>
            <a:tailEnd len="sm" w="sm" type="none"/>
          </a:ln>
        </p:spPr>
      </p:cxnSp>
      <p:sp>
        <p:nvSpPr>
          <p:cNvPr id="323" name="Google Shape;323;p2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24" name="Google Shape;324;p28"/>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purple)" type="twoTxTwoObj">
  <p:cSld name="TWO_OBJECTS_WITH_TEXT">
    <p:spTree>
      <p:nvGrpSpPr>
        <p:cNvPr id="325" name="Shape 325"/>
        <p:cNvGrpSpPr/>
        <p:nvPr/>
      </p:nvGrpSpPr>
      <p:grpSpPr>
        <a:xfrm>
          <a:off x="0" y="0"/>
          <a:ext cx="0" cy="0"/>
          <a:chOff x="0" y="0"/>
          <a:chExt cx="0" cy="0"/>
        </a:xfrm>
      </p:grpSpPr>
      <p:pic>
        <p:nvPicPr>
          <p:cNvPr id="326" name="Google Shape;326;p29"/>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27" name="Google Shape;327;p29"/>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8E9ED1"/>
              </a:buClr>
              <a:buSzPts val="4400"/>
              <a:buFont typeface="Arial"/>
              <a:buNone/>
              <a:defRPr b="1">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8" name="Google Shape;328;p29"/>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29" name="Google Shape;329;p29"/>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0" name="Google Shape;330;p29"/>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31" name="Google Shape;331;p29"/>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2" name="Google Shape;332;p2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3" name="Google Shape;333;p2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4" name="Google Shape;334;p29"/>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35" name="Google Shape;335;p29"/>
          <p:cNvCxnSpPr/>
          <p:nvPr/>
        </p:nvCxnSpPr>
        <p:spPr>
          <a:xfrm>
            <a:off x="197769" y="2715924"/>
            <a:ext cx="7886700" cy="0"/>
          </a:xfrm>
          <a:prstGeom prst="straightConnector1">
            <a:avLst/>
          </a:prstGeom>
          <a:noFill/>
          <a:ln cap="flat" cmpd="sng" w="9525">
            <a:solidFill>
              <a:srgbClr val="8E9ED1"/>
            </a:solidFill>
            <a:prstDash val="solid"/>
            <a:miter lim="800000"/>
            <a:headEnd len="sm" w="sm" type="none"/>
            <a:tailEnd len="sm" w="sm" type="none"/>
          </a:ln>
        </p:spPr>
      </p:cxnSp>
      <p:cxnSp>
        <p:nvCxnSpPr>
          <p:cNvPr id="336" name="Google Shape;336;p29"/>
          <p:cNvCxnSpPr/>
          <p:nvPr/>
        </p:nvCxnSpPr>
        <p:spPr>
          <a:xfrm>
            <a:off x="197770" y="3530311"/>
            <a:ext cx="3868340" cy="0"/>
          </a:xfrm>
          <a:prstGeom prst="straightConnector1">
            <a:avLst/>
          </a:prstGeom>
          <a:noFill/>
          <a:ln cap="flat" cmpd="sng" w="9525">
            <a:solidFill>
              <a:srgbClr val="8E9ED1"/>
            </a:solidFill>
            <a:prstDash val="solid"/>
            <a:miter lim="800000"/>
            <a:headEnd len="sm" w="sm" type="none"/>
            <a:tailEnd len="sm" w="sm" type="none"/>
          </a:ln>
        </p:spPr>
      </p:cxnSp>
      <p:cxnSp>
        <p:nvCxnSpPr>
          <p:cNvPr id="337" name="Google Shape;337;p29"/>
          <p:cNvCxnSpPr/>
          <p:nvPr/>
        </p:nvCxnSpPr>
        <p:spPr>
          <a:xfrm>
            <a:off x="4197080" y="3530311"/>
            <a:ext cx="3887391" cy="0"/>
          </a:xfrm>
          <a:prstGeom prst="straightConnector1">
            <a:avLst/>
          </a:prstGeom>
          <a:noFill/>
          <a:ln cap="flat" cmpd="sng" w="9525">
            <a:solidFill>
              <a:srgbClr val="8E9ED1"/>
            </a:solidFill>
            <a:prstDash val="solid"/>
            <a:miter lim="800000"/>
            <a:headEnd len="sm" w="sm" type="none"/>
            <a:tailEnd len="sm" w="sm" type="none"/>
          </a:ln>
        </p:spPr>
      </p:cxnSp>
      <p:cxnSp>
        <p:nvCxnSpPr>
          <p:cNvPr id="338" name="Google Shape;338;p29"/>
          <p:cNvCxnSpPr/>
          <p:nvPr/>
        </p:nvCxnSpPr>
        <p:spPr>
          <a:xfrm>
            <a:off x="197770" y="6234545"/>
            <a:ext cx="3868340" cy="0"/>
          </a:xfrm>
          <a:prstGeom prst="straightConnector1">
            <a:avLst/>
          </a:prstGeom>
          <a:noFill/>
          <a:ln cap="flat" cmpd="sng" w="9525">
            <a:solidFill>
              <a:srgbClr val="8E9ED1"/>
            </a:solidFill>
            <a:prstDash val="solid"/>
            <a:miter lim="800000"/>
            <a:headEnd len="sm" w="sm" type="none"/>
            <a:tailEnd len="sm" w="sm" type="none"/>
          </a:ln>
        </p:spPr>
      </p:cxnSp>
      <p:cxnSp>
        <p:nvCxnSpPr>
          <p:cNvPr id="339" name="Google Shape;339;p29"/>
          <p:cNvCxnSpPr/>
          <p:nvPr/>
        </p:nvCxnSpPr>
        <p:spPr>
          <a:xfrm>
            <a:off x="4197080" y="6234545"/>
            <a:ext cx="3887391" cy="0"/>
          </a:xfrm>
          <a:prstGeom prst="straightConnector1">
            <a:avLst/>
          </a:prstGeom>
          <a:noFill/>
          <a:ln cap="flat" cmpd="sng" w="9525">
            <a:solidFill>
              <a:srgbClr val="8E9ED1"/>
            </a:solidFill>
            <a:prstDash val="solid"/>
            <a:miter lim="800000"/>
            <a:headEnd len="sm" w="sm" type="none"/>
            <a:tailEnd len="sm" w="sm" type="none"/>
          </a:ln>
        </p:spPr>
      </p:cxnSp>
      <p:sp>
        <p:nvSpPr>
          <p:cNvPr id="340" name="Google Shape;340;p29"/>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41" name="Google Shape;341;p29"/>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green)">
  <p:cSld name="Comparison (green)">
    <p:spTree>
      <p:nvGrpSpPr>
        <p:cNvPr id="342" name="Shape 342"/>
        <p:cNvGrpSpPr/>
        <p:nvPr/>
      </p:nvGrpSpPr>
      <p:grpSpPr>
        <a:xfrm>
          <a:off x="0" y="0"/>
          <a:ext cx="0" cy="0"/>
          <a:chOff x="0" y="0"/>
          <a:chExt cx="0" cy="0"/>
        </a:xfrm>
      </p:grpSpPr>
      <p:pic>
        <p:nvPicPr>
          <p:cNvPr id="343" name="Google Shape;343;p30"/>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44" name="Google Shape;344;p30"/>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64B982"/>
              </a:buClr>
              <a:buSzPts val="4400"/>
              <a:buFont typeface="Arial"/>
              <a:buNone/>
              <a:defRPr b="1">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5" name="Google Shape;345;p30"/>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46" name="Google Shape;346;p30"/>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7" name="Google Shape;347;p30"/>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48" name="Google Shape;348;p30"/>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9" name="Google Shape;349;p3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0" name="Google Shape;350;p3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1" name="Google Shape;351;p30"/>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52" name="Google Shape;352;p30"/>
          <p:cNvCxnSpPr/>
          <p:nvPr/>
        </p:nvCxnSpPr>
        <p:spPr>
          <a:xfrm>
            <a:off x="197769" y="2715924"/>
            <a:ext cx="7886700" cy="0"/>
          </a:xfrm>
          <a:prstGeom prst="straightConnector1">
            <a:avLst/>
          </a:prstGeom>
          <a:noFill/>
          <a:ln cap="flat" cmpd="sng" w="9525">
            <a:solidFill>
              <a:srgbClr val="64B982"/>
            </a:solidFill>
            <a:prstDash val="solid"/>
            <a:miter lim="800000"/>
            <a:headEnd len="sm" w="sm" type="none"/>
            <a:tailEnd len="sm" w="sm" type="none"/>
          </a:ln>
        </p:spPr>
      </p:cxnSp>
      <p:cxnSp>
        <p:nvCxnSpPr>
          <p:cNvPr id="353" name="Google Shape;353;p30"/>
          <p:cNvCxnSpPr/>
          <p:nvPr/>
        </p:nvCxnSpPr>
        <p:spPr>
          <a:xfrm>
            <a:off x="197770" y="3530311"/>
            <a:ext cx="3868340" cy="0"/>
          </a:xfrm>
          <a:prstGeom prst="straightConnector1">
            <a:avLst/>
          </a:prstGeom>
          <a:noFill/>
          <a:ln cap="flat" cmpd="sng" w="9525">
            <a:solidFill>
              <a:srgbClr val="64B982"/>
            </a:solidFill>
            <a:prstDash val="solid"/>
            <a:miter lim="800000"/>
            <a:headEnd len="sm" w="sm" type="none"/>
            <a:tailEnd len="sm" w="sm" type="none"/>
          </a:ln>
        </p:spPr>
      </p:cxnSp>
      <p:cxnSp>
        <p:nvCxnSpPr>
          <p:cNvPr id="354" name="Google Shape;354;p30"/>
          <p:cNvCxnSpPr/>
          <p:nvPr/>
        </p:nvCxnSpPr>
        <p:spPr>
          <a:xfrm>
            <a:off x="4197080" y="3530311"/>
            <a:ext cx="3887391" cy="0"/>
          </a:xfrm>
          <a:prstGeom prst="straightConnector1">
            <a:avLst/>
          </a:prstGeom>
          <a:noFill/>
          <a:ln cap="flat" cmpd="sng" w="9525">
            <a:solidFill>
              <a:srgbClr val="64B982"/>
            </a:solidFill>
            <a:prstDash val="solid"/>
            <a:miter lim="800000"/>
            <a:headEnd len="sm" w="sm" type="none"/>
            <a:tailEnd len="sm" w="sm" type="none"/>
          </a:ln>
        </p:spPr>
      </p:cxnSp>
      <p:cxnSp>
        <p:nvCxnSpPr>
          <p:cNvPr id="355" name="Google Shape;355;p30"/>
          <p:cNvCxnSpPr/>
          <p:nvPr/>
        </p:nvCxnSpPr>
        <p:spPr>
          <a:xfrm>
            <a:off x="197770" y="6234545"/>
            <a:ext cx="3868340" cy="0"/>
          </a:xfrm>
          <a:prstGeom prst="straightConnector1">
            <a:avLst/>
          </a:prstGeom>
          <a:noFill/>
          <a:ln cap="flat" cmpd="sng" w="9525">
            <a:solidFill>
              <a:srgbClr val="64B982"/>
            </a:solidFill>
            <a:prstDash val="solid"/>
            <a:miter lim="800000"/>
            <a:headEnd len="sm" w="sm" type="none"/>
            <a:tailEnd len="sm" w="sm" type="none"/>
          </a:ln>
        </p:spPr>
      </p:cxnSp>
      <p:cxnSp>
        <p:nvCxnSpPr>
          <p:cNvPr id="356" name="Google Shape;356;p30"/>
          <p:cNvCxnSpPr/>
          <p:nvPr/>
        </p:nvCxnSpPr>
        <p:spPr>
          <a:xfrm>
            <a:off x="4197080" y="6234545"/>
            <a:ext cx="3887391" cy="0"/>
          </a:xfrm>
          <a:prstGeom prst="straightConnector1">
            <a:avLst/>
          </a:prstGeom>
          <a:noFill/>
          <a:ln cap="flat" cmpd="sng" w="9525">
            <a:solidFill>
              <a:srgbClr val="64B982"/>
            </a:solidFill>
            <a:prstDash val="solid"/>
            <a:miter lim="800000"/>
            <a:headEnd len="sm" w="sm" type="none"/>
            <a:tailEnd len="sm" w="sm" type="none"/>
          </a:ln>
        </p:spPr>
      </p:cxnSp>
      <p:sp>
        <p:nvSpPr>
          <p:cNvPr id="357" name="Google Shape;357;p30"/>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58" name="Google Shape;358;p30"/>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blue)" type="secHead">
  <p:cSld name="SECTION_HEADER">
    <p:bg>
      <p:bgPr>
        <a:solidFill>
          <a:srgbClr val="37AFD7"/>
        </a:solidFill>
      </p:bgPr>
    </p:bg>
    <p:spTree>
      <p:nvGrpSpPr>
        <p:cNvPr id="41" name="Shape 41"/>
        <p:cNvGrpSpPr/>
        <p:nvPr/>
      </p:nvGrpSpPr>
      <p:grpSpPr>
        <a:xfrm>
          <a:off x="0" y="0"/>
          <a:ext cx="0" cy="0"/>
          <a:chOff x="0" y="0"/>
          <a:chExt cx="0" cy="0"/>
        </a:xfrm>
      </p:grpSpPr>
      <p:sp>
        <p:nvSpPr>
          <p:cNvPr id="42" name="Google Shape;42;p4"/>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4"/>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4000"/>
              <a:buNone/>
              <a:defRPr b="1" sz="4000">
                <a:solidFill>
                  <a:schemeClr val="lt1"/>
                </a:solidFill>
                <a:latin typeface="Arial"/>
                <a:ea typeface="Arial"/>
                <a:cs typeface="Arial"/>
                <a:sym typeface="A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4" name="Google Shape;44;p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4"/>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47" name="Google Shape;47;p4"/>
          <p:cNvCxnSpPr/>
          <p:nvPr/>
        </p:nvCxnSpPr>
        <p:spPr>
          <a:xfrm>
            <a:off x="623888" y="4562475"/>
            <a:ext cx="7342476" cy="0"/>
          </a:xfrm>
          <a:prstGeom prst="straightConnector1">
            <a:avLst/>
          </a:prstGeom>
          <a:noFill/>
          <a:ln cap="flat" cmpd="sng" w="9525">
            <a:solidFill>
              <a:schemeClr val="lt1"/>
            </a:solidFill>
            <a:prstDash val="solid"/>
            <a:miter lim="800000"/>
            <a:headEnd len="sm" w="sm" type="none"/>
            <a:tailEnd len="sm" w="sm" type="none"/>
          </a:ln>
        </p:spPr>
      </p:cxnSp>
      <p:pic>
        <p:nvPicPr>
          <p:cNvPr id="48" name="Google Shape;48;p4"/>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9" name="Google Shape;49;p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50" name="Google Shape;50;p4"/>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yellow)">
  <p:cSld name="Comparison (yellow)">
    <p:spTree>
      <p:nvGrpSpPr>
        <p:cNvPr id="359" name="Shape 359"/>
        <p:cNvGrpSpPr/>
        <p:nvPr/>
      </p:nvGrpSpPr>
      <p:grpSpPr>
        <a:xfrm>
          <a:off x="0" y="0"/>
          <a:ext cx="0" cy="0"/>
          <a:chOff x="0" y="0"/>
          <a:chExt cx="0" cy="0"/>
        </a:xfrm>
      </p:grpSpPr>
      <p:pic>
        <p:nvPicPr>
          <p:cNvPr id="360" name="Google Shape;360;p31"/>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61" name="Google Shape;361;p31"/>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E7B95B"/>
              </a:buClr>
              <a:buSzPts val="4400"/>
              <a:buFont typeface="Arial"/>
              <a:buNone/>
              <a:defRPr b="1">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2" name="Google Shape;362;p31"/>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3" name="Google Shape;363;p31"/>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4" name="Google Shape;364;p31"/>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5" name="Google Shape;365;p31"/>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6" name="Google Shape;366;p3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7" name="Google Shape;367;p3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8" name="Google Shape;368;p31"/>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69" name="Google Shape;369;p31"/>
          <p:cNvCxnSpPr/>
          <p:nvPr/>
        </p:nvCxnSpPr>
        <p:spPr>
          <a:xfrm>
            <a:off x="197769" y="2715924"/>
            <a:ext cx="7886700" cy="0"/>
          </a:xfrm>
          <a:prstGeom prst="straightConnector1">
            <a:avLst/>
          </a:prstGeom>
          <a:noFill/>
          <a:ln cap="flat" cmpd="sng" w="9525">
            <a:solidFill>
              <a:srgbClr val="E7B95B"/>
            </a:solidFill>
            <a:prstDash val="solid"/>
            <a:miter lim="800000"/>
            <a:headEnd len="sm" w="sm" type="none"/>
            <a:tailEnd len="sm" w="sm" type="none"/>
          </a:ln>
        </p:spPr>
      </p:cxnSp>
      <p:cxnSp>
        <p:nvCxnSpPr>
          <p:cNvPr id="370" name="Google Shape;370;p31"/>
          <p:cNvCxnSpPr/>
          <p:nvPr/>
        </p:nvCxnSpPr>
        <p:spPr>
          <a:xfrm>
            <a:off x="197770" y="3530311"/>
            <a:ext cx="3868340" cy="0"/>
          </a:xfrm>
          <a:prstGeom prst="straightConnector1">
            <a:avLst/>
          </a:prstGeom>
          <a:noFill/>
          <a:ln cap="flat" cmpd="sng" w="9525">
            <a:solidFill>
              <a:srgbClr val="E7B95B"/>
            </a:solidFill>
            <a:prstDash val="solid"/>
            <a:miter lim="800000"/>
            <a:headEnd len="sm" w="sm" type="none"/>
            <a:tailEnd len="sm" w="sm" type="none"/>
          </a:ln>
        </p:spPr>
      </p:cxnSp>
      <p:cxnSp>
        <p:nvCxnSpPr>
          <p:cNvPr id="371" name="Google Shape;371;p31"/>
          <p:cNvCxnSpPr/>
          <p:nvPr/>
        </p:nvCxnSpPr>
        <p:spPr>
          <a:xfrm>
            <a:off x="4197080" y="3530311"/>
            <a:ext cx="3887391" cy="0"/>
          </a:xfrm>
          <a:prstGeom prst="straightConnector1">
            <a:avLst/>
          </a:prstGeom>
          <a:noFill/>
          <a:ln cap="flat" cmpd="sng" w="9525">
            <a:solidFill>
              <a:srgbClr val="E7B95B"/>
            </a:solidFill>
            <a:prstDash val="solid"/>
            <a:miter lim="800000"/>
            <a:headEnd len="sm" w="sm" type="none"/>
            <a:tailEnd len="sm" w="sm" type="none"/>
          </a:ln>
        </p:spPr>
      </p:cxnSp>
      <p:cxnSp>
        <p:nvCxnSpPr>
          <p:cNvPr id="372" name="Google Shape;372;p31"/>
          <p:cNvCxnSpPr/>
          <p:nvPr/>
        </p:nvCxnSpPr>
        <p:spPr>
          <a:xfrm>
            <a:off x="197770" y="6234545"/>
            <a:ext cx="3868340" cy="0"/>
          </a:xfrm>
          <a:prstGeom prst="straightConnector1">
            <a:avLst/>
          </a:prstGeom>
          <a:noFill/>
          <a:ln cap="flat" cmpd="sng" w="9525">
            <a:solidFill>
              <a:srgbClr val="E7B95B"/>
            </a:solidFill>
            <a:prstDash val="solid"/>
            <a:miter lim="800000"/>
            <a:headEnd len="sm" w="sm" type="none"/>
            <a:tailEnd len="sm" w="sm" type="none"/>
          </a:ln>
        </p:spPr>
      </p:cxnSp>
      <p:cxnSp>
        <p:nvCxnSpPr>
          <p:cNvPr id="373" name="Google Shape;373;p31"/>
          <p:cNvCxnSpPr/>
          <p:nvPr/>
        </p:nvCxnSpPr>
        <p:spPr>
          <a:xfrm>
            <a:off x="4197080" y="6234545"/>
            <a:ext cx="3887391" cy="0"/>
          </a:xfrm>
          <a:prstGeom prst="straightConnector1">
            <a:avLst/>
          </a:prstGeom>
          <a:noFill/>
          <a:ln cap="flat" cmpd="sng" w="9525">
            <a:solidFill>
              <a:srgbClr val="E7B95B"/>
            </a:solidFill>
            <a:prstDash val="solid"/>
            <a:miter lim="800000"/>
            <a:headEnd len="sm" w="sm" type="none"/>
            <a:tailEnd len="sm" w="sm" type="none"/>
          </a:ln>
        </p:spPr>
      </p:cxnSp>
      <p:sp>
        <p:nvSpPr>
          <p:cNvPr id="374" name="Google Shape;374;p31"/>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75" name="Google Shape;375;p31"/>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orange)">
  <p:cSld name="Comparison (orange)">
    <p:spTree>
      <p:nvGrpSpPr>
        <p:cNvPr id="376" name="Shape 376"/>
        <p:cNvGrpSpPr/>
        <p:nvPr/>
      </p:nvGrpSpPr>
      <p:grpSpPr>
        <a:xfrm>
          <a:off x="0" y="0"/>
          <a:ext cx="0" cy="0"/>
          <a:chOff x="0" y="0"/>
          <a:chExt cx="0" cy="0"/>
        </a:xfrm>
      </p:grpSpPr>
      <p:pic>
        <p:nvPicPr>
          <p:cNvPr id="377" name="Google Shape;377;p32"/>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78" name="Google Shape;378;p32"/>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49C6A"/>
              </a:buClr>
              <a:buSzPts val="4400"/>
              <a:buFont typeface="Arial"/>
              <a:buNone/>
              <a:defRPr b="1">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9" name="Google Shape;379;p32"/>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0" name="Google Shape;380;p32"/>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1" name="Google Shape;381;p32"/>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2" name="Google Shape;382;p32"/>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3" name="Google Shape;383;p3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4" name="Google Shape;384;p3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5" name="Google Shape;385;p32"/>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386" name="Google Shape;386;p32"/>
          <p:cNvCxnSpPr/>
          <p:nvPr/>
        </p:nvCxnSpPr>
        <p:spPr>
          <a:xfrm>
            <a:off x="197769" y="2715924"/>
            <a:ext cx="7886700" cy="0"/>
          </a:xfrm>
          <a:prstGeom prst="straightConnector1">
            <a:avLst/>
          </a:prstGeom>
          <a:noFill/>
          <a:ln cap="flat" cmpd="sng" w="9525">
            <a:solidFill>
              <a:srgbClr val="F49C6A"/>
            </a:solidFill>
            <a:prstDash val="solid"/>
            <a:miter lim="800000"/>
            <a:headEnd len="sm" w="sm" type="none"/>
            <a:tailEnd len="sm" w="sm" type="none"/>
          </a:ln>
        </p:spPr>
      </p:cxnSp>
      <p:cxnSp>
        <p:nvCxnSpPr>
          <p:cNvPr id="387" name="Google Shape;387;p32"/>
          <p:cNvCxnSpPr/>
          <p:nvPr/>
        </p:nvCxnSpPr>
        <p:spPr>
          <a:xfrm>
            <a:off x="197770" y="3530311"/>
            <a:ext cx="3868340" cy="0"/>
          </a:xfrm>
          <a:prstGeom prst="straightConnector1">
            <a:avLst/>
          </a:prstGeom>
          <a:noFill/>
          <a:ln cap="flat" cmpd="sng" w="9525">
            <a:solidFill>
              <a:srgbClr val="F49C6A"/>
            </a:solidFill>
            <a:prstDash val="solid"/>
            <a:miter lim="800000"/>
            <a:headEnd len="sm" w="sm" type="none"/>
            <a:tailEnd len="sm" w="sm" type="none"/>
          </a:ln>
        </p:spPr>
      </p:cxnSp>
      <p:cxnSp>
        <p:nvCxnSpPr>
          <p:cNvPr id="388" name="Google Shape;388;p32"/>
          <p:cNvCxnSpPr/>
          <p:nvPr/>
        </p:nvCxnSpPr>
        <p:spPr>
          <a:xfrm>
            <a:off x="4197080" y="3530311"/>
            <a:ext cx="3887391" cy="0"/>
          </a:xfrm>
          <a:prstGeom prst="straightConnector1">
            <a:avLst/>
          </a:prstGeom>
          <a:noFill/>
          <a:ln cap="flat" cmpd="sng" w="9525">
            <a:solidFill>
              <a:srgbClr val="F49C6A"/>
            </a:solidFill>
            <a:prstDash val="solid"/>
            <a:miter lim="800000"/>
            <a:headEnd len="sm" w="sm" type="none"/>
            <a:tailEnd len="sm" w="sm" type="none"/>
          </a:ln>
        </p:spPr>
      </p:cxnSp>
      <p:cxnSp>
        <p:nvCxnSpPr>
          <p:cNvPr id="389" name="Google Shape;389;p32"/>
          <p:cNvCxnSpPr/>
          <p:nvPr/>
        </p:nvCxnSpPr>
        <p:spPr>
          <a:xfrm>
            <a:off x="197770" y="6234545"/>
            <a:ext cx="3868340" cy="0"/>
          </a:xfrm>
          <a:prstGeom prst="straightConnector1">
            <a:avLst/>
          </a:prstGeom>
          <a:noFill/>
          <a:ln cap="flat" cmpd="sng" w="9525">
            <a:solidFill>
              <a:srgbClr val="F49C6A"/>
            </a:solidFill>
            <a:prstDash val="solid"/>
            <a:miter lim="800000"/>
            <a:headEnd len="sm" w="sm" type="none"/>
            <a:tailEnd len="sm" w="sm" type="none"/>
          </a:ln>
        </p:spPr>
      </p:cxnSp>
      <p:cxnSp>
        <p:nvCxnSpPr>
          <p:cNvPr id="390" name="Google Shape;390;p32"/>
          <p:cNvCxnSpPr/>
          <p:nvPr/>
        </p:nvCxnSpPr>
        <p:spPr>
          <a:xfrm>
            <a:off x="4197080" y="6234545"/>
            <a:ext cx="3887391" cy="0"/>
          </a:xfrm>
          <a:prstGeom prst="straightConnector1">
            <a:avLst/>
          </a:prstGeom>
          <a:noFill/>
          <a:ln cap="flat" cmpd="sng" w="9525">
            <a:solidFill>
              <a:srgbClr val="F49C6A"/>
            </a:solidFill>
            <a:prstDash val="solid"/>
            <a:miter lim="800000"/>
            <a:headEnd len="sm" w="sm" type="none"/>
            <a:tailEnd len="sm" w="sm" type="none"/>
          </a:ln>
        </p:spPr>
      </p:cxnSp>
      <p:sp>
        <p:nvSpPr>
          <p:cNvPr id="391" name="Google Shape;391;p3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392" name="Google Shape;392;p32"/>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pink)">
  <p:cSld name="Comparison (pink)">
    <p:spTree>
      <p:nvGrpSpPr>
        <p:cNvPr id="393" name="Shape 393"/>
        <p:cNvGrpSpPr/>
        <p:nvPr/>
      </p:nvGrpSpPr>
      <p:grpSpPr>
        <a:xfrm>
          <a:off x="0" y="0"/>
          <a:ext cx="0" cy="0"/>
          <a:chOff x="0" y="0"/>
          <a:chExt cx="0" cy="0"/>
        </a:xfrm>
      </p:grpSpPr>
      <p:pic>
        <p:nvPicPr>
          <p:cNvPr id="394" name="Google Shape;394;p33"/>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395" name="Google Shape;395;p33"/>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F2909A"/>
              </a:buClr>
              <a:buSzPts val="4400"/>
              <a:buFont typeface="Arial"/>
              <a:buNone/>
              <a:defRPr b="1">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6" name="Google Shape;396;p33"/>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7" name="Google Shape;397;p33"/>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8" name="Google Shape;398;p33"/>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9" name="Google Shape;399;p33"/>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0" name="Google Shape;400;p3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1" name="Google Shape;401;p3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2" name="Google Shape;402;p33"/>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403" name="Google Shape;403;p33"/>
          <p:cNvCxnSpPr/>
          <p:nvPr/>
        </p:nvCxnSpPr>
        <p:spPr>
          <a:xfrm>
            <a:off x="197769" y="2715924"/>
            <a:ext cx="7886700" cy="0"/>
          </a:xfrm>
          <a:prstGeom prst="straightConnector1">
            <a:avLst/>
          </a:prstGeom>
          <a:noFill/>
          <a:ln cap="flat" cmpd="sng" w="9525">
            <a:solidFill>
              <a:srgbClr val="F2909A"/>
            </a:solidFill>
            <a:prstDash val="solid"/>
            <a:miter lim="800000"/>
            <a:headEnd len="sm" w="sm" type="none"/>
            <a:tailEnd len="sm" w="sm" type="none"/>
          </a:ln>
        </p:spPr>
      </p:cxnSp>
      <p:cxnSp>
        <p:nvCxnSpPr>
          <p:cNvPr id="404" name="Google Shape;404;p33"/>
          <p:cNvCxnSpPr/>
          <p:nvPr/>
        </p:nvCxnSpPr>
        <p:spPr>
          <a:xfrm>
            <a:off x="197770" y="3530311"/>
            <a:ext cx="3868340" cy="0"/>
          </a:xfrm>
          <a:prstGeom prst="straightConnector1">
            <a:avLst/>
          </a:prstGeom>
          <a:noFill/>
          <a:ln cap="flat" cmpd="sng" w="9525">
            <a:solidFill>
              <a:srgbClr val="F2909A"/>
            </a:solidFill>
            <a:prstDash val="solid"/>
            <a:miter lim="800000"/>
            <a:headEnd len="sm" w="sm" type="none"/>
            <a:tailEnd len="sm" w="sm" type="none"/>
          </a:ln>
        </p:spPr>
      </p:cxnSp>
      <p:cxnSp>
        <p:nvCxnSpPr>
          <p:cNvPr id="405" name="Google Shape;405;p33"/>
          <p:cNvCxnSpPr/>
          <p:nvPr/>
        </p:nvCxnSpPr>
        <p:spPr>
          <a:xfrm>
            <a:off x="4197080" y="3530311"/>
            <a:ext cx="3887391" cy="0"/>
          </a:xfrm>
          <a:prstGeom prst="straightConnector1">
            <a:avLst/>
          </a:prstGeom>
          <a:noFill/>
          <a:ln cap="flat" cmpd="sng" w="9525">
            <a:solidFill>
              <a:srgbClr val="F2909A"/>
            </a:solidFill>
            <a:prstDash val="solid"/>
            <a:miter lim="800000"/>
            <a:headEnd len="sm" w="sm" type="none"/>
            <a:tailEnd len="sm" w="sm" type="none"/>
          </a:ln>
        </p:spPr>
      </p:cxnSp>
      <p:cxnSp>
        <p:nvCxnSpPr>
          <p:cNvPr id="406" name="Google Shape;406;p33"/>
          <p:cNvCxnSpPr/>
          <p:nvPr/>
        </p:nvCxnSpPr>
        <p:spPr>
          <a:xfrm>
            <a:off x="197770" y="6234545"/>
            <a:ext cx="3868340" cy="0"/>
          </a:xfrm>
          <a:prstGeom prst="straightConnector1">
            <a:avLst/>
          </a:prstGeom>
          <a:noFill/>
          <a:ln cap="flat" cmpd="sng" w="9525">
            <a:solidFill>
              <a:srgbClr val="F2909A"/>
            </a:solidFill>
            <a:prstDash val="solid"/>
            <a:miter lim="800000"/>
            <a:headEnd len="sm" w="sm" type="none"/>
            <a:tailEnd len="sm" w="sm" type="none"/>
          </a:ln>
        </p:spPr>
      </p:cxnSp>
      <p:cxnSp>
        <p:nvCxnSpPr>
          <p:cNvPr id="407" name="Google Shape;407;p33"/>
          <p:cNvCxnSpPr/>
          <p:nvPr/>
        </p:nvCxnSpPr>
        <p:spPr>
          <a:xfrm>
            <a:off x="4197080" y="6234545"/>
            <a:ext cx="3887391" cy="0"/>
          </a:xfrm>
          <a:prstGeom prst="straightConnector1">
            <a:avLst/>
          </a:prstGeom>
          <a:noFill/>
          <a:ln cap="flat" cmpd="sng" w="9525">
            <a:solidFill>
              <a:srgbClr val="F2909A"/>
            </a:solidFill>
            <a:prstDash val="solid"/>
            <a:miter lim="800000"/>
            <a:headEnd len="sm" w="sm" type="none"/>
            <a:tailEnd len="sm" w="sm" type="none"/>
          </a:ln>
        </p:spPr>
      </p:cxnSp>
      <p:sp>
        <p:nvSpPr>
          <p:cNvPr id="408" name="Google Shape;408;p3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409" name="Google Shape;409;p33"/>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blue)">
  <p:cSld name="Comparison (blue)">
    <p:spTree>
      <p:nvGrpSpPr>
        <p:cNvPr id="410" name="Shape 410"/>
        <p:cNvGrpSpPr/>
        <p:nvPr/>
      </p:nvGrpSpPr>
      <p:grpSpPr>
        <a:xfrm>
          <a:off x="0" y="0"/>
          <a:ext cx="0" cy="0"/>
          <a:chOff x="0" y="0"/>
          <a:chExt cx="0" cy="0"/>
        </a:xfrm>
      </p:grpSpPr>
      <p:sp>
        <p:nvSpPr>
          <p:cNvPr id="411" name="Google Shape;411;p34"/>
          <p:cNvSpPr txBox="1"/>
          <p:nvPr>
            <p:ph type="title"/>
          </p:nvPr>
        </p:nvSpPr>
        <p:spPr>
          <a:xfrm>
            <a:off x="197769" y="1390363"/>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37AFD7"/>
              </a:buClr>
              <a:buSzPts val="4400"/>
              <a:buFont typeface="Arial"/>
              <a:buNone/>
              <a:defRPr b="1">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2" name="Google Shape;412;p34"/>
          <p:cNvSpPr txBox="1"/>
          <p:nvPr>
            <p:ph idx="1" type="body"/>
          </p:nvPr>
        </p:nvSpPr>
        <p:spPr>
          <a:xfrm>
            <a:off x="197770" y="2706399"/>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3" name="Google Shape;413;p34"/>
          <p:cNvSpPr txBox="1"/>
          <p:nvPr>
            <p:ph idx="2" type="body"/>
          </p:nvPr>
        </p:nvSpPr>
        <p:spPr>
          <a:xfrm>
            <a:off x="197770" y="3530311"/>
            <a:ext cx="3868340"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4" name="Google Shape;414;p34"/>
          <p:cNvSpPr txBox="1"/>
          <p:nvPr>
            <p:ph idx="3" type="body"/>
          </p:nvPr>
        </p:nvSpPr>
        <p:spPr>
          <a:xfrm>
            <a:off x="4197080" y="2706399"/>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2400"/>
              <a:buNone/>
              <a:defRPr b="0" sz="24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5" name="Google Shape;415;p34"/>
          <p:cNvSpPr txBox="1"/>
          <p:nvPr>
            <p:ph idx="4" type="body"/>
          </p:nvPr>
        </p:nvSpPr>
        <p:spPr>
          <a:xfrm>
            <a:off x="4197080" y="3530311"/>
            <a:ext cx="3887391" cy="2704234"/>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rgbClr val="595959"/>
              </a:buClr>
              <a:buSzPts val="2800"/>
              <a:buChar char="•"/>
              <a:defRPr>
                <a:solidFill>
                  <a:srgbClr val="595959"/>
                </a:solidFill>
                <a:latin typeface="Arial"/>
                <a:ea typeface="Arial"/>
                <a:cs typeface="Arial"/>
                <a:sym typeface="Arial"/>
              </a:defRPr>
            </a:lvl1pPr>
            <a:lvl2pPr indent="-381000" lvl="1" marL="914400" algn="l">
              <a:lnSpc>
                <a:spcPct val="90000"/>
              </a:lnSpc>
              <a:spcBef>
                <a:spcPts val="500"/>
              </a:spcBef>
              <a:spcAft>
                <a:spcPts val="0"/>
              </a:spcAft>
              <a:buClr>
                <a:srgbClr val="595959"/>
              </a:buClr>
              <a:buSzPts val="2400"/>
              <a:buChar char="•"/>
              <a:defRPr>
                <a:solidFill>
                  <a:srgbClr val="595959"/>
                </a:solidFill>
                <a:latin typeface="Arial"/>
                <a:ea typeface="Arial"/>
                <a:cs typeface="Arial"/>
                <a:sym typeface="Arial"/>
              </a:defRPr>
            </a:lvl2pPr>
            <a:lvl3pPr indent="-355600" lvl="2" marL="1371600" algn="l">
              <a:lnSpc>
                <a:spcPct val="90000"/>
              </a:lnSpc>
              <a:spcBef>
                <a:spcPts val="500"/>
              </a:spcBef>
              <a:spcAft>
                <a:spcPts val="0"/>
              </a:spcAft>
              <a:buClr>
                <a:srgbClr val="595959"/>
              </a:buClr>
              <a:buSzPts val="2000"/>
              <a:buChar char="•"/>
              <a:defRPr>
                <a:solidFill>
                  <a:srgbClr val="595959"/>
                </a:solidFill>
                <a:latin typeface="Arial"/>
                <a:ea typeface="Arial"/>
                <a:cs typeface="Arial"/>
                <a:sym typeface="Arial"/>
              </a:defRPr>
            </a:lvl3pPr>
            <a:lvl4pPr indent="-342900" lvl="3" marL="18288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4pPr>
            <a:lvl5pPr indent="-342900" lvl="4" marL="2286000" algn="l">
              <a:lnSpc>
                <a:spcPct val="90000"/>
              </a:lnSpc>
              <a:spcBef>
                <a:spcPts val="500"/>
              </a:spcBef>
              <a:spcAft>
                <a:spcPts val="0"/>
              </a:spcAft>
              <a:buClr>
                <a:srgbClr val="595959"/>
              </a:buClr>
              <a:buSzPts val="1800"/>
              <a:buChar char="•"/>
              <a:defRPr>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6" name="Google Shape;416;p3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7" name="Google Shape;417;p3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8" name="Google Shape;418;p34"/>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419" name="Google Shape;419;p34"/>
          <p:cNvCxnSpPr/>
          <p:nvPr/>
        </p:nvCxnSpPr>
        <p:spPr>
          <a:xfrm>
            <a:off x="197769" y="2715924"/>
            <a:ext cx="7886700" cy="0"/>
          </a:xfrm>
          <a:prstGeom prst="straightConnector1">
            <a:avLst/>
          </a:prstGeom>
          <a:noFill/>
          <a:ln cap="flat" cmpd="sng" w="9525">
            <a:solidFill>
              <a:srgbClr val="37AFD7"/>
            </a:solidFill>
            <a:prstDash val="solid"/>
            <a:miter lim="800000"/>
            <a:headEnd len="sm" w="sm" type="none"/>
            <a:tailEnd len="sm" w="sm" type="none"/>
          </a:ln>
        </p:spPr>
      </p:cxnSp>
      <p:cxnSp>
        <p:nvCxnSpPr>
          <p:cNvPr id="420" name="Google Shape;420;p34"/>
          <p:cNvCxnSpPr/>
          <p:nvPr/>
        </p:nvCxnSpPr>
        <p:spPr>
          <a:xfrm>
            <a:off x="197770" y="3530311"/>
            <a:ext cx="3868340" cy="0"/>
          </a:xfrm>
          <a:prstGeom prst="straightConnector1">
            <a:avLst/>
          </a:prstGeom>
          <a:noFill/>
          <a:ln cap="flat" cmpd="sng" w="9525">
            <a:solidFill>
              <a:srgbClr val="37AFD7"/>
            </a:solidFill>
            <a:prstDash val="solid"/>
            <a:miter lim="800000"/>
            <a:headEnd len="sm" w="sm" type="none"/>
            <a:tailEnd len="sm" w="sm" type="none"/>
          </a:ln>
        </p:spPr>
      </p:cxnSp>
      <p:cxnSp>
        <p:nvCxnSpPr>
          <p:cNvPr id="421" name="Google Shape;421;p34"/>
          <p:cNvCxnSpPr/>
          <p:nvPr/>
        </p:nvCxnSpPr>
        <p:spPr>
          <a:xfrm>
            <a:off x="4197080" y="3530311"/>
            <a:ext cx="3887391" cy="0"/>
          </a:xfrm>
          <a:prstGeom prst="straightConnector1">
            <a:avLst/>
          </a:prstGeom>
          <a:noFill/>
          <a:ln cap="flat" cmpd="sng" w="9525">
            <a:solidFill>
              <a:srgbClr val="37AFD7"/>
            </a:solidFill>
            <a:prstDash val="solid"/>
            <a:miter lim="800000"/>
            <a:headEnd len="sm" w="sm" type="none"/>
            <a:tailEnd len="sm" w="sm" type="none"/>
          </a:ln>
        </p:spPr>
      </p:cxnSp>
      <p:cxnSp>
        <p:nvCxnSpPr>
          <p:cNvPr id="422" name="Google Shape;422;p34"/>
          <p:cNvCxnSpPr/>
          <p:nvPr/>
        </p:nvCxnSpPr>
        <p:spPr>
          <a:xfrm>
            <a:off x="197770" y="6234545"/>
            <a:ext cx="3868340" cy="0"/>
          </a:xfrm>
          <a:prstGeom prst="straightConnector1">
            <a:avLst/>
          </a:prstGeom>
          <a:noFill/>
          <a:ln cap="flat" cmpd="sng" w="9525">
            <a:solidFill>
              <a:srgbClr val="37AFD7"/>
            </a:solidFill>
            <a:prstDash val="solid"/>
            <a:miter lim="800000"/>
            <a:headEnd len="sm" w="sm" type="none"/>
            <a:tailEnd len="sm" w="sm" type="none"/>
          </a:ln>
        </p:spPr>
      </p:cxnSp>
      <p:cxnSp>
        <p:nvCxnSpPr>
          <p:cNvPr id="423" name="Google Shape;423;p34"/>
          <p:cNvCxnSpPr/>
          <p:nvPr/>
        </p:nvCxnSpPr>
        <p:spPr>
          <a:xfrm>
            <a:off x="4197080" y="6234545"/>
            <a:ext cx="3887391" cy="0"/>
          </a:xfrm>
          <a:prstGeom prst="straightConnector1">
            <a:avLst/>
          </a:prstGeom>
          <a:noFill/>
          <a:ln cap="flat" cmpd="sng" w="9525">
            <a:solidFill>
              <a:srgbClr val="37AFD7"/>
            </a:solidFill>
            <a:prstDash val="solid"/>
            <a:miter lim="800000"/>
            <a:headEnd len="sm" w="sm" type="none"/>
            <a:tailEnd len="sm" w="sm" type="none"/>
          </a:ln>
        </p:spPr>
      </p:cxnSp>
      <p:pic>
        <p:nvPicPr>
          <p:cNvPr id="424" name="Google Shape;424;p34"/>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425" name="Google Shape;425;p3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426" name="Google Shape;426;p34"/>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purple)">
  <p:cSld name="Title Only (purple)">
    <p:bg>
      <p:bgPr>
        <a:solidFill>
          <a:srgbClr val="8E9ED1"/>
        </a:solidFill>
      </p:bgPr>
    </p:bg>
    <p:spTree>
      <p:nvGrpSpPr>
        <p:cNvPr id="427" name="Shape 427"/>
        <p:cNvGrpSpPr/>
        <p:nvPr/>
      </p:nvGrpSpPr>
      <p:grpSpPr>
        <a:xfrm>
          <a:off x="0" y="0"/>
          <a:ext cx="0" cy="0"/>
          <a:chOff x="0" y="0"/>
          <a:chExt cx="0" cy="0"/>
        </a:xfrm>
      </p:grpSpPr>
      <p:sp>
        <p:nvSpPr>
          <p:cNvPr id="428" name="Google Shape;428;p3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9" name="Google Shape;429;p3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0" name="Google Shape;430;p35"/>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sp>
        <p:nvSpPr>
          <p:cNvPr id="431" name="Google Shape;431;p35"/>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32" name="Google Shape;432;p35"/>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33" name="Google Shape;433;p35"/>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pic>
        <p:nvPicPr>
          <p:cNvPr id="434" name="Google Shape;434;p35"/>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35" name="Google Shape;435;p3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36" name="Google Shape;436;p35"/>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green)">
  <p:cSld name="Title Only (green)">
    <p:bg>
      <p:bgPr>
        <a:solidFill>
          <a:srgbClr val="64B982"/>
        </a:solidFill>
      </p:bgPr>
    </p:bg>
    <p:spTree>
      <p:nvGrpSpPr>
        <p:cNvPr id="437" name="Shape 437"/>
        <p:cNvGrpSpPr/>
        <p:nvPr/>
      </p:nvGrpSpPr>
      <p:grpSpPr>
        <a:xfrm>
          <a:off x="0" y="0"/>
          <a:ext cx="0" cy="0"/>
          <a:chOff x="0" y="0"/>
          <a:chExt cx="0" cy="0"/>
        </a:xfrm>
      </p:grpSpPr>
      <p:sp>
        <p:nvSpPr>
          <p:cNvPr id="438" name="Google Shape;438;p3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9" name="Google Shape;439;p3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0" name="Google Shape;440;p36"/>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441" name="Google Shape;441;p36"/>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42" name="Google Shape;442;p3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43" name="Google Shape;443;p36"/>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
        <p:nvSpPr>
          <p:cNvPr id="444" name="Google Shape;444;p36"/>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45" name="Google Shape;445;p36"/>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46" name="Google Shape;446;p36"/>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yellow)">
  <p:cSld name="Title Only (yellow)">
    <p:bg>
      <p:bgPr>
        <a:solidFill>
          <a:srgbClr val="E7B95B"/>
        </a:solidFill>
      </p:bgPr>
    </p:bg>
    <p:spTree>
      <p:nvGrpSpPr>
        <p:cNvPr id="447" name="Shape 447"/>
        <p:cNvGrpSpPr/>
        <p:nvPr/>
      </p:nvGrpSpPr>
      <p:grpSpPr>
        <a:xfrm>
          <a:off x="0" y="0"/>
          <a:ext cx="0" cy="0"/>
          <a:chOff x="0" y="0"/>
          <a:chExt cx="0" cy="0"/>
        </a:xfrm>
      </p:grpSpPr>
      <p:sp>
        <p:nvSpPr>
          <p:cNvPr id="448" name="Google Shape;448;p3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9" name="Google Shape;449;p3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0" name="Google Shape;450;p37"/>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451" name="Google Shape;451;p37"/>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52" name="Google Shape;452;p3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53" name="Google Shape;453;p37"/>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
        <p:nvSpPr>
          <p:cNvPr id="454" name="Google Shape;454;p37"/>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55" name="Google Shape;455;p37"/>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56" name="Google Shape;456;p37"/>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orange)">
  <p:cSld name="Title Only (orange)">
    <p:bg>
      <p:bgPr>
        <a:solidFill>
          <a:srgbClr val="F49C6A"/>
        </a:solidFill>
      </p:bgPr>
    </p:bg>
    <p:spTree>
      <p:nvGrpSpPr>
        <p:cNvPr id="457" name="Shape 457"/>
        <p:cNvGrpSpPr/>
        <p:nvPr/>
      </p:nvGrpSpPr>
      <p:grpSpPr>
        <a:xfrm>
          <a:off x="0" y="0"/>
          <a:ext cx="0" cy="0"/>
          <a:chOff x="0" y="0"/>
          <a:chExt cx="0" cy="0"/>
        </a:xfrm>
      </p:grpSpPr>
      <p:sp>
        <p:nvSpPr>
          <p:cNvPr id="458" name="Google Shape;458;p3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9" name="Google Shape;459;p3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0" name="Google Shape;460;p38"/>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461" name="Google Shape;461;p38"/>
          <p:cNvPicPr preferRelativeResize="0"/>
          <p:nvPr/>
        </p:nvPicPr>
        <p:blipFill rotWithShape="1">
          <a:blip r:embed="rId2">
            <a:alphaModFix/>
          </a:blip>
          <a:srcRect b="0" l="0" r="0" t="0"/>
          <a:stretch/>
        </p:blipFill>
        <p:spPr>
          <a:xfrm>
            <a:off x="6115049" y="1390360"/>
            <a:ext cx="3779931" cy="5816924"/>
          </a:xfrm>
          <a:prstGeom prst="rect">
            <a:avLst/>
          </a:prstGeom>
          <a:noFill/>
          <a:ln>
            <a:noFill/>
          </a:ln>
        </p:spPr>
      </p:pic>
      <p:sp>
        <p:nvSpPr>
          <p:cNvPr id="462" name="Google Shape;462;p3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63" name="Google Shape;463;p38"/>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
        <p:nvSpPr>
          <p:cNvPr id="464" name="Google Shape;464;p38"/>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65" name="Google Shape;465;p38"/>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66" name="Google Shape;466;p38"/>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pink)">
  <p:cSld name="Title Only (pink)">
    <p:bg>
      <p:bgPr>
        <a:solidFill>
          <a:srgbClr val="F2909A"/>
        </a:solidFill>
      </p:bgPr>
    </p:bg>
    <p:spTree>
      <p:nvGrpSpPr>
        <p:cNvPr id="467" name="Shape 467"/>
        <p:cNvGrpSpPr/>
        <p:nvPr/>
      </p:nvGrpSpPr>
      <p:grpSpPr>
        <a:xfrm>
          <a:off x="0" y="0"/>
          <a:ext cx="0" cy="0"/>
          <a:chOff x="0" y="0"/>
          <a:chExt cx="0" cy="0"/>
        </a:xfrm>
      </p:grpSpPr>
      <p:sp>
        <p:nvSpPr>
          <p:cNvPr id="468" name="Google Shape;468;p3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9" name="Google Shape;469;p3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0" name="Google Shape;470;p39"/>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471" name="Google Shape;471;p39"/>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72" name="Google Shape;472;p39"/>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73" name="Google Shape;473;p39"/>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
        <p:nvSpPr>
          <p:cNvPr id="474" name="Google Shape;474;p39"/>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75" name="Google Shape;475;p39"/>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76" name="Google Shape;476;p39"/>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blue)">
  <p:cSld name="Title Only (blue)">
    <p:bg>
      <p:bgPr>
        <a:solidFill>
          <a:srgbClr val="37AFD7"/>
        </a:solidFill>
      </p:bgPr>
    </p:bg>
    <p:spTree>
      <p:nvGrpSpPr>
        <p:cNvPr id="477" name="Shape 477"/>
        <p:cNvGrpSpPr/>
        <p:nvPr/>
      </p:nvGrpSpPr>
      <p:grpSpPr>
        <a:xfrm>
          <a:off x="0" y="0"/>
          <a:ext cx="0" cy="0"/>
          <a:chOff x="0" y="0"/>
          <a:chExt cx="0" cy="0"/>
        </a:xfrm>
      </p:grpSpPr>
      <p:sp>
        <p:nvSpPr>
          <p:cNvPr id="478" name="Google Shape;478;p4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9" name="Google Shape;479;p4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0" name="Google Shape;480;p40"/>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lt1"/>
                </a:solidFill>
                <a:latin typeface="Calibri"/>
                <a:ea typeface="Calibri"/>
                <a:cs typeface="Calibri"/>
                <a:sym typeface="Calibri"/>
              </a:rPr>
              <a:t>‹#›</a:t>
            </a:fld>
            <a:endParaRPr b="0" i="0" sz="1200" u="none" cap="none" strike="noStrike">
              <a:solidFill>
                <a:schemeClr val="lt1"/>
              </a:solidFill>
              <a:latin typeface="Calibri"/>
              <a:ea typeface="Calibri"/>
              <a:cs typeface="Calibri"/>
              <a:sym typeface="Calibri"/>
            </a:endParaRPr>
          </a:p>
        </p:txBody>
      </p:sp>
      <p:pic>
        <p:nvPicPr>
          <p:cNvPr id="481" name="Google Shape;481;p40"/>
          <p:cNvPicPr preferRelativeResize="0"/>
          <p:nvPr/>
        </p:nvPicPr>
        <p:blipFill rotWithShape="1">
          <a:blip r:embed="rId2">
            <a:alphaModFix/>
          </a:blip>
          <a:srcRect b="0" l="0" r="0" t="0"/>
          <a:stretch/>
        </p:blipFill>
        <p:spPr>
          <a:xfrm>
            <a:off x="6115051" y="1390360"/>
            <a:ext cx="3779930" cy="5816924"/>
          </a:xfrm>
          <a:prstGeom prst="rect">
            <a:avLst/>
          </a:prstGeom>
          <a:noFill/>
          <a:ln>
            <a:noFill/>
          </a:ln>
        </p:spPr>
      </p:pic>
      <p:sp>
        <p:nvSpPr>
          <p:cNvPr id="482" name="Google Shape;482;p40"/>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483" name="Google Shape;483;p40"/>
          <p:cNvPicPr preferRelativeResize="0"/>
          <p:nvPr/>
        </p:nvPicPr>
        <p:blipFill rotWithShape="1">
          <a:blip r:embed="rId3">
            <a:alphaModFix/>
          </a:blip>
          <a:srcRect b="0" l="0" r="0" t="0"/>
          <a:stretch/>
        </p:blipFill>
        <p:spPr>
          <a:xfrm>
            <a:off x="-1" y="344920"/>
            <a:ext cx="2142872" cy="857149"/>
          </a:xfrm>
          <a:prstGeom prst="rect">
            <a:avLst/>
          </a:prstGeom>
          <a:noFill/>
          <a:ln>
            <a:noFill/>
          </a:ln>
        </p:spPr>
      </p:pic>
      <p:sp>
        <p:nvSpPr>
          <p:cNvPr id="484" name="Google Shape;484;p40"/>
          <p:cNvSpPr txBox="1"/>
          <p:nvPr>
            <p:ph type="ctrTitle"/>
          </p:nvPr>
        </p:nvSpPr>
        <p:spPr>
          <a:xfrm>
            <a:off x="235526" y="1576243"/>
            <a:ext cx="4899810" cy="399328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6000"/>
              <a:buFont typeface="Arial"/>
              <a:buNone/>
              <a:defRPr b="1" sz="60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85" name="Google Shape;485;p40"/>
          <p:cNvCxnSpPr/>
          <p:nvPr/>
        </p:nvCxnSpPr>
        <p:spPr>
          <a:xfrm>
            <a:off x="235527" y="1576243"/>
            <a:ext cx="4899809" cy="0"/>
          </a:xfrm>
          <a:prstGeom prst="straightConnector1">
            <a:avLst/>
          </a:prstGeom>
          <a:noFill/>
          <a:ln cap="flat" cmpd="sng" w="9525">
            <a:solidFill>
              <a:schemeClr val="lt1"/>
            </a:solidFill>
            <a:prstDash val="solid"/>
            <a:miter lim="800000"/>
            <a:headEnd len="sm" w="sm" type="none"/>
            <a:tailEnd len="sm" w="sm" type="none"/>
          </a:ln>
        </p:spPr>
      </p:cxnSp>
      <p:cxnSp>
        <p:nvCxnSpPr>
          <p:cNvPr id="486" name="Google Shape;486;p40"/>
          <p:cNvCxnSpPr/>
          <p:nvPr/>
        </p:nvCxnSpPr>
        <p:spPr>
          <a:xfrm>
            <a:off x="235527" y="5569526"/>
            <a:ext cx="4899809" cy="0"/>
          </a:xfrm>
          <a:prstGeom prst="straightConnector1">
            <a:avLst/>
          </a:prstGeom>
          <a:noFill/>
          <a:ln cap="flat" cmpd="sng" w="9525">
            <a:solidFill>
              <a:schemeClr val="lt1"/>
            </a:solidFill>
            <a:prstDash val="solid"/>
            <a:miter lim="800000"/>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1" name="Shape 51"/>
        <p:cNvGrpSpPr/>
        <p:nvPr/>
      </p:nvGrpSpPr>
      <p:grpSpPr>
        <a:xfrm>
          <a:off x="0" y="0"/>
          <a:ext cx="0" cy="0"/>
          <a:chOff x="0" y="0"/>
          <a:chExt cx="0" cy="0"/>
        </a:xfrm>
      </p:grpSpPr>
      <p:pic>
        <p:nvPicPr>
          <p:cNvPr id="52" name="Google Shape;52;p5"/>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3" name="Google Shape;53;p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5"/>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6" name="Google Shape;56;p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7" name="Google Shape;57;p5"/>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purple)" type="objTx">
  <p:cSld name="OBJECT_WITH_CAPTION_TEXT">
    <p:spTree>
      <p:nvGrpSpPr>
        <p:cNvPr id="487" name="Shape 487"/>
        <p:cNvGrpSpPr/>
        <p:nvPr/>
      </p:nvGrpSpPr>
      <p:grpSpPr>
        <a:xfrm>
          <a:off x="0" y="0"/>
          <a:ext cx="0" cy="0"/>
          <a:chOff x="0" y="0"/>
          <a:chExt cx="0" cy="0"/>
        </a:xfrm>
      </p:grpSpPr>
      <p:pic>
        <p:nvPicPr>
          <p:cNvPr id="488" name="Google Shape;488;p41"/>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489" name="Google Shape;489;p41"/>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8E9ED1"/>
              </a:buClr>
              <a:buSzPts val="3200"/>
              <a:buFont typeface="Arial"/>
              <a:buNone/>
              <a:defRPr b="1" sz="3200">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0" name="Google Shape;490;p41"/>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491" name="Google Shape;491;p41"/>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92" name="Google Shape;492;p4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3" name="Google Shape;493;p4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494" name="Google Shape;494;p41"/>
          <p:cNvCxnSpPr/>
          <p:nvPr/>
        </p:nvCxnSpPr>
        <p:spPr>
          <a:xfrm>
            <a:off x="628652" y="1454222"/>
            <a:ext cx="2950369" cy="0"/>
          </a:xfrm>
          <a:prstGeom prst="straightConnector1">
            <a:avLst/>
          </a:prstGeom>
          <a:noFill/>
          <a:ln cap="flat" cmpd="sng" w="9525">
            <a:solidFill>
              <a:srgbClr val="8E9ED1"/>
            </a:solidFill>
            <a:prstDash val="solid"/>
            <a:miter lim="800000"/>
            <a:headEnd len="sm" w="sm" type="none"/>
            <a:tailEnd len="sm" w="sm" type="none"/>
          </a:ln>
        </p:spPr>
      </p:cxnSp>
      <p:cxnSp>
        <p:nvCxnSpPr>
          <p:cNvPr id="495" name="Google Shape;495;p41"/>
          <p:cNvCxnSpPr/>
          <p:nvPr/>
        </p:nvCxnSpPr>
        <p:spPr>
          <a:xfrm>
            <a:off x="628652" y="5868988"/>
            <a:ext cx="2950369" cy="0"/>
          </a:xfrm>
          <a:prstGeom prst="straightConnector1">
            <a:avLst/>
          </a:prstGeom>
          <a:noFill/>
          <a:ln cap="flat" cmpd="sng" w="9525">
            <a:solidFill>
              <a:srgbClr val="8E9ED1"/>
            </a:solidFill>
            <a:prstDash val="solid"/>
            <a:miter lim="800000"/>
            <a:headEnd len="sm" w="sm" type="none"/>
            <a:tailEnd len="sm" w="sm" type="none"/>
          </a:ln>
        </p:spPr>
      </p:cxnSp>
      <p:cxnSp>
        <p:nvCxnSpPr>
          <p:cNvPr id="496" name="Google Shape;496;p41"/>
          <p:cNvCxnSpPr/>
          <p:nvPr/>
        </p:nvCxnSpPr>
        <p:spPr>
          <a:xfrm>
            <a:off x="3887392" y="1454222"/>
            <a:ext cx="4091774" cy="0"/>
          </a:xfrm>
          <a:prstGeom prst="straightConnector1">
            <a:avLst/>
          </a:prstGeom>
          <a:noFill/>
          <a:ln cap="flat" cmpd="sng" w="9525">
            <a:solidFill>
              <a:srgbClr val="8E9ED1"/>
            </a:solidFill>
            <a:prstDash val="solid"/>
            <a:miter lim="800000"/>
            <a:headEnd len="sm" w="sm" type="none"/>
            <a:tailEnd len="sm" w="sm" type="none"/>
          </a:ln>
        </p:spPr>
      </p:cxnSp>
      <p:cxnSp>
        <p:nvCxnSpPr>
          <p:cNvPr id="497" name="Google Shape;497;p41"/>
          <p:cNvCxnSpPr/>
          <p:nvPr/>
        </p:nvCxnSpPr>
        <p:spPr>
          <a:xfrm>
            <a:off x="3887392" y="5868988"/>
            <a:ext cx="4091774" cy="0"/>
          </a:xfrm>
          <a:prstGeom prst="straightConnector1">
            <a:avLst/>
          </a:prstGeom>
          <a:noFill/>
          <a:ln cap="flat" cmpd="sng" w="9525">
            <a:solidFill>
              <a:srgbClr val="8E9ED1"/>
            </a:solidFill>
            <a:prstDash val="solid"/>
            <a:miter lim="800000"/>
            <a:headEnd len="sm" w="sm" type="none"/>
            <a:tailEnd len="sm" w="sm" type="none"/>
          </a:ln>
        </p:spPr>
      </p:cxnSp>
      <p:sp>
        <p:nvSpPr>
          <p:cNvPr id="498" name="Google Shape;498;p41"/>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499" name="Google Shape;499;p41"/>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00" name="Google Shape;500;p41"/>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green)">
  <p:cSld name="Content with Caption (green)">
    <p:spTree>
      <p:nvGrpSpPr>
        <p:cNvPr id="501" name="Shape 501"/>
        <p:cNvGrpSpPr/>
        <p:nvPr/>
      </p:nvGrpSpPr>
      <p:grpSpPr>
        <a:xfrm>
          <a:off x="0" y="0"/>
          <a:ext cx="0" cy="0"/>
          <a:chOff x="0" y="0"/>
          <a:chExt cx="0" cy="0"/>
        </a:xfrm>
      </p:grpSpPr>
      <p:pic>
        <p:nvPicPr>
          <p:cNvPr id="502" name="Google Shape;502;p42"/>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03" name="Google Shape;503;p42"/>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64B982"/>
              </a:buClr>
              <a:buSzPts val="3200"/>
              <a:buFont typeface="Arial"/>
              <a:buNone/>
              <a:defRPr b="1" sz="3200">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4" name="Google Shape;504;p42"/>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05" name="Google Shape;505;p42"/>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06" name="Google Shape;506;p4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7" name="Google Shape;507;p4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08" name="Google Shape;508;p42"/>
          <p:cNvCxnSpPr/>
          <p:nvPr/>
        </p:nvCxnSpPr>
        <p:spPr>
          <a:xfrm>
            <a:off x="628652" y="1454222"/>
            <a:ext cx="2950369" cy="0"/>
          </a:xfrm>
          <a:prstGeom prst="straightConnector1">
            <a:avLst/>
          </a:prstGeom>
          <a:noFill/>
          <a:ln cap="flat" cmpd="sng" w="9525">
            <a:solidFill>
              <a:srgbClr val="64B982"/>
            </a:solidFill>
            <a:prstDash val="solid"/>
            <a:miter lim="800000"/>
            <a:headEnd len="sm" w="sm" type="none"/>
            <a:tailEnd len="sm" w="sm" type="none"/>
          </a:ln>
        </p:spPr>
      </p:cxnSp>
      <p:cxnSp>
        <p:nvCxnSpPr>
          <p:cNvPr id="509" name="Google Shape;509;p42"/>
          <p:cNvCxnSpPr/>
          <p:nvPr/>
        </p:nvCxnSpPr>
        <p:spPr>
          <a:xfrm>
            <a:off x="628652" y="5868988"/>
            <a:ext cx="2950369" cy="0"/>
          </a:xfrm>
          <a:prstGeom prst="straightConnector1">
            <a:avLst/>
          </a:prstGeom>
          <a:noFill/>
          <a:ln cap="flat" cmpd="sng" w="9525">
            <a:solidFill>
              <a:srgbClr val="64B982"/>
            </a:solidFill>
            <a:prstDash val="solid"/>
            <a:miter lim="800000"/>
            <a:headEnd len="sm" w="sm" type="none"/>
            <a:tailEnd len="sm" w="sm" type="none"/>
          </a:ln>
        </p:spPr>
      </p:cxnSp>
      <p:cxnSp>
        <p:nvCxnSpPr>
          <p:cNvPr id="510" name="Google Shape;510;p42"/>
          <p:cNvCxnSpPr/>
          <p:nvPr/>
        </p:nvCxnSpPr>
        <p:spPr>
          <a:xfrm>
            <a:off x="3887392" y="1454222"/>
            <a:ext cx="4091774" cy="0"/>
          </a:xfrm>
          <a:prstGeom prst="straightConnector1">
            <a:avLst/>
          </a:prstGeom>
          <a:noFill/>
          <a:ln cap="flat" cmpd="sng" w="9525">
            <a:solidFill>
              <a:srgbClr val="64B982"/>
            </a:solidFill>
            <a:prstDash val="solid"/>
            <a:miter lim="800000"/>
            <a:headEnd len="sm" w="sm" type="none"/>
            <a:tailEnd len="sm" w="sm" type="none"/>
          </a:ln>
        </p:spPr>
      </p:cxnSp>
      <p:cxnSp>
        <p:nvCxnSpPr>
          <p:cNvPr id="511" name="Google Shape;511;p42"/>
          <p:cNvCxnSpPr/>
          <p:nvPr/>
        </p:nvCxnSpPr>
        <p:spPr>
          <a:xfrm>
            <a:off x="3887392" y="5868988"/>
            <a:ext cx="4091774" cy="0"/>
          </a:xfrm>
          <a:prstGeom prst="straightConnector1">
            <a:avLst/>
          </a:prstGeom>
          <a:noFill/>
          <a:ln cap="flat" cmpd="sng" w="9525">
            <a:solidFill>
              <a:srgbClr val="64B982"/>
            </a:solidFill>
            <a:prstDash val="solid"/>
            <a:miter lim="800000"/>
            <a:headEnd len="sm" w="sm" type="none"/>
            <a:tailEnd len="sm" w="sm" type="none"/>
          </a:ln>
        </p:spPr>
      </p:cxnSp>
      <p:sp>
        <p:nvSpPr>
          <p:cNvPr id="512" name="Google Shape;512;p42"/>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13" name="Google Shape;513;p4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14" name="Google Shape;514;p42"/>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yellow)">
  <p:cSld name="Content with Caption (yellow)">
    <p:spTree>
      <p:nvGrpSpPr>
        <p:cNvPr id="515" name="Shape 515"/>
        <p:cNvGrpSpPr/>
        <p:nvPr/>
      </p:nvGrpSpPr>
      <p:grpSpPr>
        <a:xfrm>
          <a:off x="0" y="0"/>
          <a:ext cx="0" cy="0"/>
          <a:chOff x="0" y="0"/>
          <a:chExt cx="0" cy="0"/>
        </a:xfrm>
      </p:grpSpPr>
      <p:pic>
        <p:nvPicPr>
          <p:cNvPr id="516" name="Google Shape;516;p43"/>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17" name="Google Shape;517;p43"/>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E7B95B"/>
              </a:buClr>
              <a:buSzPts val="3200"/>
              <a:buFont typeface="Arial"/>
              <a:buNone/>
              <a:defRPr b="1" sz="3200">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8" name="Google Shape;518;p43"/>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19" name="Google Shape;519;p43"/>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20" name="Google Shape;520;p4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1" name="Google Shape;521;p4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22" name="Google Shape;522;p43"/>
          <p:cNvCxnSpPr/>
          <p:nvPr/>
        </p:nvCxnSpPr>
        <p:spPr>
          <a:xfrm>
            <a:off x="628652" y="1454222"/>
            <a:ext cx="2950369" cy="0"/>
          </a:xfrm>
          <a:prstGeom prst="straightConnector1">
            <a:avLst/>
          </a:prstGeom>
          <a:noFill/>
          <a:ln cap="flat" cmpd="sng" w="9525">
            <a:solidFill>
              <a:srgbClr val="E7B95B"/>
            </a:solidFill>
            <a:prstDash val="solid"/>
            <a:miter lim="800000"/>
            <a:headEnd len="sm" w="sm" type="none"/>
            <a:tailEnd len="sm" w="sm" type="none"/>
          </a:ln>
        </p:spPr>
      </p:cxnSp>
      <p:cxnSp>
        <p:nvCxnSpPr>
          <p:cNvPr id="523" name="Google Shape;523;p43"/>
          <p:cNvCxnSpPr/>
          <p:nvPr/>
        </p:nvCxnSpPr>
        <p:spPr>
          <a:xfrm>
            <a:off x="628652" y="5868988"/>
            <a:ext cx="2950369" cy="0"/>
          </a:xfrm>
          <a:prstGeom prst="straightConnector1">
            <a:avLst/>
          </a:prstGeom>
          <a:noFill/>
          <a:ln cap="flat" cmpd="sng" w="9525">
            <a:solidFill>
              <a:srgbClr val="E7B95B"/>
            </a:solidFill>
            <a:prstDash val="solid"/>
            <a:miter lim="800000"/>
            <a:headEnd len="sm" w="sm" type="none"/>
            <a:tailEnd len="sm" w="sm" type="none"/>
          </a:ln>
        </p:spPr>
      </p:cxnSp>
      <p:cxnSp>
        <p:nvCxnSpPr>
          <p:cNvPr id="524" name="Google Shape;524;p43"/>
          <p:cNvCxnSpPr/>
          <p:nvPr/>
        </p:nvCxnSpPr>
        <p:spPr>
          <a:xfrm>
            <a:off x="3887392" y="1454222"/>
            <a:ext cx="4091774" cy="0"/>
          </a:xfrm>
          <a:prstGeom prst="straightConnector1">
            <a:avLst/>
          </a:prstGeom>
          <a:noFill/>
          <a:ln cap="flat" cmpd="sng" w="9525">
            <a:solidFill>
              <a:srgbClr val="E7B95B"/>
            </a:solidFill>
            <a:prstDash val="solid"/>
            <a:miter lim="800000"/>
            <a:headEnd len="sm" w="sm" type="none"/>
            <a:tailEnd len="sm" w="sm" type="none"/>
          </a:ln>
        </p:spPr>
      </p:cxnSp>
      <p:cxnSp>
        <p:nvCxnSpPr>
          <p:cNvPr id="525" name="Google Shape;525;p43"/>
          <p:cNvCxnSpPr/>
          <p:nvPr/>
        </p:nvCxnSpPr>
        <p:spPr>
          <a:xfrm>
            <a:off x="3887392" y="5868988"/>
            <a:ext cx="4091774" cy="0"/>
          </a:xfrm>
          <a:prstGeom prst="straightConnector1">
            <a:avLst/>
          </a:prstGeom>
          <a:noFill/>
          <a:ln cap="flat" cmpd="sng" w="9525">
            <a:solidFill>
              <a:srgbClr val="E7B95B"/>
            </a:solidFill>
            <a:prstDash val="solid"/>
            <a:miter lim="800000"/>
            <a:headEnd len="sm" w="sm" type="none"/>
            <a:tailEnd len="sm" w="sm" type="none"/>
          </a:ln>
        </p:spPr>
      </p:cxnSp>
      <p:sp>
        <p:nvSpPr>
          <p:cNvPr id="526" name="Google Shape;526;p43"/>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27" name="Google Shape;527;p4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28" name="Google Shape;528;p43"/>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orange)">
  <p:cSld name="Content with Caption (orange)">
    <p:spTree>
      <p:nvGrpSpPr>
        <p:cNvPr id="529" name="Shape 529"/>
        <p:cNvGrpSpPr/>
        <p:nvPr/>
      </p:nvGrpSpPr>
      <p:grpSpPr>
        <a:xfrm>
          <a:off x="0" y="0"/>
          <a:ext cx="0" cy="0"/>
          <a:chOff x="0" y="0"/>
          <a:chExt cx="0" cy="0"/>
        </a:xfrm>
      </p:grpSpPr>
      <p:pic>
        <p:nvPicPr>
          <p:cNvPr id="530" name="Google Shape;530;p44"/>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31" name="Google Shape;531;p44"/>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49C6A"/>
              </a:buClr>
              <a:buSzPts val="3200"/>
              <a:buFont typeface="Arial"/>
              <a:buNone/>
              <a:defRPr b="1" sz="3200">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2" name="Google Shape;532;p44"/>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3" name="Google Shape;533;p44"/>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34" name="Google Shape;534;p4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5" name="Google Shape;535;p4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36" name="Google Shape;536;p44"/>
          <p:cNvCxnSpPr/>
          <p:nvPr/>
        </p:nvCxnSpPr>
        <p:spPr>
          <a:xfrm>
            <a:off x="628652" y="1454222"/>
            <a:ext cx="2950369" cy="0"/>
          </a:xfrm>
          <a:prstGeom prst="straightConnector1">
            <a:avLst/>
          </a:prstGeom>
          <a:noFill/>
          <a:ln cap="flat" cmpd="sng" w="9525">
            <a:solidFill>
              <a:srgbClr val="F49C6A"/>
            </a:solidFill>
            <a:prstDash val="solid"/>
            <a:miter lim="800000"/>
            <a:headEnd len="sm" w="sm" type="none"/>
            <a:tailEnd len="sm" w="sm" type="none"/>
          </a:ln>
        </p:spPr>
      </p:cxnSp>
      <p:cxnSp>
        <p:nvCxnSpPr>
          <p:cNvPr id="537" name="Google Shape;537;p44"/>
          <p:cNvCxnSpPr/>
          <p:nvPr/>
        </p:nvCxnSpPr>
        <p:spPr>
          <a:xfrm>
            <a:off x="628652" y="5868988"/>
            <a:ext cx="2950369" cy="0"/>
          </a:xfrm>
          <a:prstGeom prst="straightConnector1">
            <a:avLst/>
          </a:prstGeom>
          <a:noFill/>
          <a:ln cap="flat" cmpd="sng" w="9525">
            <a:solidFill>
              <a:srgbClr val="F49C6A"/>
            </a:solidFill>
            <a:prstDash val="solid"/>
            <a:miter lim="800000"/>
            <a:headEnd len="sm" w="sm" type="none"/>
            <a:tailEnd len="sm" w="sm" type="none"/>
          </a:ln>
        </p:spPr>
      </p:cxnSp>
      <p:cxnSp>
        <p:nvCxnSpPr>
          <p:cNvPr id="538" name="Google Shape;538;p44"/>
          <p:cNvCxnSpPr/>
          <p:nvPr/>
        </p:nvCxnSpPr>
        <p:spPr>
          <a:xfrm>
            <a:off x="3887392" y="1454222"/>
            <a:ext cx="4091774" cy="0"/>
          </a:xfrm>
          <a:prstGeom prst="straightConnector1">
            <a:avLst/>
          </a:prstGeom>
          <a:noFill/>
          <a:ln cap="flat" cmpd="sng" w="9525">
            <a:solidFill>
              <a:srgbClr val="F49C6A"/>
            </a:solidFill>
            <a:prstDash val="solid"/>
            <a:miter lim="800000"/>
            <a:headEnd len="sm" w="sm" type="none"/>
            <a:tailEnd len="sm" w="sm" type="none"/>
          </a:ln>
        </p:spPr>
      </p:cxnSp>
      <p:cxnSp>
        <p:nvCxnSpPr>
          <p:cNvPr id="539" name="Google Shape;539;p44"/>
          <p:cNvCxnSpPr/>
          <p:nvPr/>
        </p:nvCxnSpPr>
        <p:spPr>
          <a:xfrm>
            <a:off x="3887392" y="5868988"/>
            <a:ext cx="4091774" cy="0"/>
          </a:xfrm>
          <a:prstGeom prst="straightConnector1">
            <a:avLst/>
          </a:prstGeom>
          <a:noFill/>
          <a:ln cap="flat" cmpd="sng" w="9525">
            <a:solidFill>
              <a:srgbClr val="F49C6A"/>
            </a:solidFill>
            <a:prstDash val="solid"/>
            <a:miter lim="800000"/>
            <a:headEnd len="sm" w="sm" type="none"/>
            <a:tailEnd len="sm" w="sm" type="none"/>
          </a:ln>
        </p:spPr>
      </p:cxnSp>
      <p:sp>
        <p:nvSpPr>
          <p:cNvPr id="540" name="Google Shape;540;p44"/>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41" name="Google Shape;541;p4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42" name="Google Shape;542;p44"/>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pink)">
  <p:cSld name="Content with Caption (pink)">
    <p:spTree>
      <p:nvGrpSpPr>
        <p:cNvPr id="543" name="Shape 543"/>
        <p:cNvGrpSpPr/>
        <p:nvPr/>
      </p:nvGrpSpPr>
      <p:grpSpPr>
        <a:xfrm>
          <a:off x="0" y="0"/>
          <a:ext cx="0" cy="0"/>
          <a:chOff x="0" y="0"/>
          <a:chExt cx="0" cy="0"/>
        </a:xfrm>
      </p:grpSpPr>
      <p:pic>
        <p:nvPicPr>
          <p:cNvPr id="544" name="Google Shape;544;p45"/>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45" name="Google Shape;545;p45"/>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2909A"/>
              </a:buClr>
              <a:buSzPts val="3200"/>
              <a:buFont typeface="Arial"/>
              <a:buNone/>
              <a:defRPr b="1" sz="3200">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6" name="Google Shape;546;p45"/>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7" name="Google Shape;547;p45"/>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48" name="Google Shape;548;p4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9" name="Google Shape;549;p4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50" name="Google Shape;550;p45"/>
          <p:cNvCxnSpPr/>
          <p:nvPr/>
        </p:nvCxnSpPr>
        <p:spPr>
          <a:xfrm>
            <a:off x="628652" y="1454222"/>
            <a:ext cx="2950369" cy="0"/>
          </a:xfrm>
          <a:prstGeom prst="straightConnector1">
            <a:avLst/>
          </a:prstGeom>
          <a:noFill/>
          <a:ln cap="flat" cmpd="sng" w="9525">
            <a:solidFill>
              <a:srgbClr val="F2909A"/>
            </a:solidFill>
            <a:prstDash val="solid"/>
            <a:miter lim="800000"/>
            <a:headEnd len="sm" w="sm" type="none"/>
            <a:tailEnd len="sm" w="sm" type="none"/>
          </a:ln>
        </p:spPr>
      </p:cxnSp>
      <p:cxnSp>
        <p:nvCxnSpPr>
          <p:cNvPr id="551" name="Google Shape;551;p45"/>
          <p:cNvCxnSpPr/>
          <p:nvPr/>
        </p:nvCxnSpPr>
        <p:spPr>
          <a:xfrm>
            <a:off x="628652" y="5868988"/>
            <a:ext cx="2950369" cy="0"/>
          </a:xfrm>
          <a:prstGeom prst="straightConnector1">
            <a:avLst/>
          </a:prstGeom>
          <a:noFill/>
          <a:ln cap="flat" cmpd="sng" w="9525">
            <a:solidFill>
              <a:srgbClr val="F2909A"/>
            </a:solidFill>
            <a:prstDash val="solid"/>
            <a:miter lim="800000"/>
            <a:headEnd len="sm" w="sm" type="none"/>
            <a:tailEnd len="sm" w="sm" type="none"/>
          </a:ln>
        </p:spPr>
      </p:cxnSp>
      <p:cxnSp>
        <p:nvCxnSpPr>
          <p:cNvPr id="552" name="Google Shape;552;p45"/>
          <p:cNvCxnSpPr/>
          <p:nvPr/>
        </p:nvCxnSpPr>
        <p:spPr>
          <a:xfrm>
            <a:off x="3887392" y="1454222"/>
            <a:ext cx="4091774" cy="0"/>
          </a:xfrm>
          <a:prstGeom prst="straightConnector1">
            <a:avLst/>
          </a:prstGeom>
          <a:noFill/>
          <a:ln cap="flat" cmpd="sng" w="9525">
            <a:solidFill>
              <a:srgbClr val="F2909A"/>
            </a:solidFill>
            <a:prstDash val="solid"/>
            <a:miter lim="800000"/>
            <a:headEnd len="sm" w="sm" type="none"/>
            <a:tailEnd len="sm" w="sm" type="none"/>
          </a:ln>
        </p:spPr>
      </p:cxnSp>
      <p:cxnSp>
        <p:nvCxnSpPr>
          <p:cNvPr id="553" name="Google Shape;553;p45"/>
          <p:cNvCxnSpPr/>
          <p:nvPr/>
        </p:nvCxnSpPr>
        <p:spPr>
          <a:xfrm>
            <a:off x="3887392" y="5868988"/>
            <a:ext cx="4091774" cy="0"/>
          </a:xfrm>
          <a:prstGeom prst="straightConnector1">
            <a:avLst/>
          </a:prstGeom>
          <a:noFill/>
          <a:ln cap="flat" cmpd="sng" w="9525">
            <a:solidFill>
              <a:srgbClr val="F2909A"/>
            </a:solidFill>
            <a:prstDash val="solid"/>
            <a:miter lim="800000"/>
            <a:headEnd len="sm" w="sm" type="none"/>
            <a:tailEnd len="sm" w="sm" type="none"/>
          </a:ln>
        </p:spPr>
      </p:cxnSp>
      <p:sp>
        <p:nvSpPr>
          <p:cNvPr id="554" name="Google Shape;554;p45"/>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55" name="Google Shape;555;p4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56" name="Google Shape;556;p45"/>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blue)">
  <p:cSld name="Content with Caption (blue)">
    <p:spTree>
      <p:nvGrpSpPr>
        <p:cNvPr id="557" name="Shape 557"/>
        <p:cNvGrpSpPr/>
        <p:nvPr/>
      </p:nvGrpSpPr>
      <p:grpSpPr>
        <a:xfrm>
          <a:off x="0" y="0"/>
          <a:ext cx="0" cy="0"/>
          <a:chOff x="0" y="0"/>
          <a:chExt cx="0" cy="0"/>
        </a:xfrm>
      </p:grpSpPr>
      <p:pic>
        <p:nvPicPr>
          <p:cNvPr id="558" name="Google Shape;558;p46"/>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59" name="Google Shape;559;p46"/>
          <p:cNvSpPr txBox="1"/>
          <p:nvPr>
            <p:ph type="title"/>
          </p:nvPr>
        </p:nvSpPr>
        <p:spPr>
          <a:xfrm>
            <a:off x="629841" y="1454222"/>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37AFD7"/>
              </a:buClr>
              <a:buSzPts val="3200"/>
              <a:buFont typeface="Arial"/>
              <a:buNone/>
              <a:defRPr b="1" sz="3200">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0" name="Google Shape;560;p46"/>
          <p:cNvSpPr txBox="1"/>
          <p:nvPr>
            <p:ph idx="1" type="body"/>
          </p:nvPr>
        </p:nvSpPr>
        <p:spPr>
          <a:xfrm>
            <a:off x="3887394" y="1454222"/>
            <a:ext cx="4092827" cy="4406828"/>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rgbClr val="595959"/>
              </a:buClr>
              <a:buSzPts val="3200"/>
              <a:buChar char="•"/>
              <a:defRPr sz="3200">
                <a:solidFill>
                  <a:srgbClr val="595959"/>
                </a:solidFill>
              </a:defRPr>
            </a:lvl1pPr>
            <a:lvl2pPr indent="-406400" lvl="1" marL="914400" algn="l">
              <a:lnSpc>
                <a:spcPct val="90000"/>
              </a:lnSpc>
              <a:spcBef>
                <a:spcPts val="500"/>
              </a:spcBef>
              <a:spcAft>
                <a:spcPts val="0"/>
              </a:spcAft>
              <a:buClr>
                <a:srgbClr val="595959"/>
              </a:buClr>
              <a:buSzPts val="2800"/>
              <a:buChar char="•"/>
              <a:defRPr sz="2800">
                <a:solidFill>
                  <a:srgbClr val="595959"/>
                </a:solidFill>
              </a:defRPr>
            </a:lvl2pPr>
            <a:lvl3pPr indent="-381000" lvl="2" marL="1371600" algn="l">
              <a:lnSpc>
                <a:spcPct val="90000"/>
              </a:lnSpc>
              <a:spcBef>
                <a:spcPts val="500"/>
              </a:spcBef>
              <a:spcAft>
                <a:spcPts val="0"/>
              </a:spcAft>
              <a:buClr>
                <a:srgbClr val="595959"/>
              </a:buClr>
              <a:buSzPts val="2400"/>
              <a:buChar char="•"/>
              <a:defRPr sz="2400">
                <a:solidFill>
                  <a:srgbClr val="595959"/>
                </a:solidFill>
              </a:defRPr>
            </a:lvl3pPr>
            <a:lvl4pPr indent="-355600" lvl="3" marL="1828800" algn="l">
              <a:lnSpc>
                <a:spcPct val="90000"/>
              </a:lnSpc>
              <a:spcBef>
                <a:spcPts val="500"/>
              </a:spcBef>
              <a:spcAft>
                <a:spcPts val="0"/>
              </a:spcAft>
              <a:buClr>
                <a:srgbClr val="595959"/>
              </a:buClr>
              <a:buSzPts val="2000"/>
              <a:buChar char="•"/>
              <a:defRPr sz="2000">
                <a:solidFill>
                  <a:srgbClr val="595959"/>
                </a:solidFill>
              </a:defRPr>
            </a:lvl4pPr>
            <a:lvl5pPr indent="-355600" lvl="4" marL="2286000" algn="l">
              <a:lnSpc>
                <a:spcPct val="90000"/>
              </a:lnSpc>
              <a:spcBef>
                <a:spcPts val="500"/>
              </a:spcBef>
              <a:spcAft>
                <a:spcPts val="0"/>
              </a:spcAft>
              <a:buClr>
                <a:srgbClr val="595959"/>
              </a:buClr>
              <a:buSzPts val="2000"/>
              <a:buChar char="•"/>
              <a:defRPr sz="2000">
                <a:solidFill>
                  <a:srgbClr val="595959"/>
                </a:solidFill>
              </a:defRPr>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61" name="Google Shape;561;p46"/>
          <p:cNvSpPr txBox="1"/>
          <p:nvPr>
            <p:ph idx="2" type="body"/>
          </p:nvPr>
        </p:nvSpPr>
        <p:spPr>
          <a:xfrm>
            <a:off x="629841" y="3054422"/>
            <a:ext cx="2949178" cy="281456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62" name="Google Shape;562;p4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3" name="Google Shape;563;p4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64" name="Google Shape;564;p46"/>
          <p:cNvCxnSpPr/>
          <p:nvPr/>
        </p:nvCxnSpPr>
        <p:spPr>
          <a:xfrm>
            <a:off x="628652" y="1454222"/>
            <a:ext cx="2950369" cy="0"/>
          </a:xfrm>
          <a:prstGeom prst="straightConnector1">
            <a:avLst/>
          </a:prstGeom>
          <a:noFill/>
          <a:ln cap="flat" cmpd="sng" w="9525">
            <a:solidFill>
              <a:srgbClr val="37AFD7"/>
            </a:solidFill>
            <a:prstDash val="solid"/>
            <a:miter lim="800000"/>
            <a:headEnd len="sm" w="sm" type="none"/>
            <a:tailEnd len="sm" w="sm" type="none"/>
          </a:ln>
        </p:spPr>
      </p:cxnSp>
      <p:cxnSp>
        <p:nvCxnSpPr>
          <p:cNvPr id="565" name="Google Shape;565;p46"/>
          <p:cNvCxnSpPr/>
          <p:nvPr/>
        </p:nvCxnSpPr>
        <p:spPr>
          <a:xfrm>
            <a:off x="628652" y="5868988"/>
            <a:ext cx="2950369" cy="0"/>
          </a:xfrm>
          <a:prstGeom prst="straightConnector1">
            <a:avLst/>
          </a:prstGeom>
          <a:noFill/>
          <a:ln cap="flat" cmpd="sng" w="9525">
            <a:solidFill>
              <a:srgbClr val="37AFD7"/>
            </a:solidFill>
            <a:prstDash val="solid"/>
            <a:miter lim="800000"/>
            <a:headEnd len="sm" w="sm" type="none"/>
            <a:tailEnd len="sm" w="sm" type="none"/>
          </a:ln>
        </p:spPr>
      </p:cxnSp>
      <p:cxnSp>
        <p:nvCxnSpPr>
          <p:cNvPr id="566" name="Google Shape;566;p46"/>
          <p:cNvCxnSpPr/>
          <p:nvPr/>
        </p:nvCxnSpPr>
        <p:spPr>
          <a:xfrm>
            <a:off x="3887392" y="1454222"/>
            <a:ext cx="4091774" cy="0"/>
          </a:xfrm>
          <a:prstGeom prst="straightConnector1">
            <a:avLst/>
          </a:prstGeom>
          <a:noFill/>
          <a:ln cap="flat" cmpd="sng" w="9525">
            <a:solidFill>
              <a:srgbClr val="37AFD7"/>
            </a:solidFill>
            <a:prstDash val="solid"/>
            <a:miter lim="800000"/>
            <a:headEnd len="sm" w="sm" type="none"/>
            <a:tailEnd len="sm" w="sm" type="none"/>
          </a:ln>
        </p:spPr>
      </p:cxnSp>
      <p:cxnSp>
        <p:nvCxnSpPr>
          <p:cNvPr id="567" name="Google Shape;567;p46"/>
          <p:cNvCxnSpPr/>
          <p:nvPr/>
        </p:nvCxnSpPr>
        <p:spPr>
          <a:xfrm>
            <a:off x="3887392" y="5868988"/>
            <a:ext cx="4091774" cy="0"/>
          </a:xfrm>
          <a:prstGeom prst="straightConnector1">
            <a:avLst/>
          </a:prstGeom>
          <a:noFill/>
          <a:ln cap="flat" cmpd="sng" w="9525">
            <a:solidFill>
              <a:srgbClr val="37AFD7"/>
            </a:solidFill>
            <a:prstDash val="solid"/>
            <a:miter lim="800000"/>
            <a:headEnd len="sm" w="sm" type="none"/>
            <a:tailEnd len="sm" w="sm" type="none"/>
          </a:ln>
        </p:spPr>
      </p:cxnSp>
      <p:sp>
        <p:nvSpPr>
          <p:cNvPr id="568" name="Google Shape;568;p46"/>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69" name="Google Shape;569;p4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70" name="Google Shape;570;p46"/>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purple)" type="picTx">
  <p:cSld name="PICTURE_WITH_CAPTION_TEXT">
    <p:spTree>
      <p:nvGrpSpPr>
        <p:cNvPr id="571" name="Shape 571"/>
        <p:cNvGrpSpPr/>
        <p:nvPr/>
      </p:nvGrpSpPr>
      <p:grpSpPr>
        <a:xfrm>
          <a:off x="0" y="0"/>
          <a:ext cx="0" cy="0"/>
          <a:chOff x="0" y="0"/>
          <a:chExt cx="0" cy="0"/>
        </a:xfrm>
      </p:grpSpPr>
      <p:pic>
        <p:nvPicPr>
          <p:cNvPr id="572" name="Google Shape;572;p47"/>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73" name="Google Shape;573;p47"/>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8E9ED1"/>
              </a:buClr>
              <a:buSzPts val="3200"/>
              <a:buFont typeface="Arial"/>
              <a:buNone/>
              <a:defRPr b="1" sz="3200">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4" name="Google Shape;574;p47"/>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75" name="Google Shape;575;p47"/>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76" name="Google Shape;576;p4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7" name="Google Shape;577;p4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78" name="Google Shape;578;p47"/>
          <p:cNvCxnSpPr/>
          <p:nvPr/>
        </p:nvCxnSpPr>
        <p:spPr>
          <a:xfrm>
            <a:off x="628652" y="1355441"/>
            <a:ext cx="2950369" cy="0"/>
          </a:xfrm>
          <a:prstGeom prst="straightConnector1">
            <a:avLst/>
          </a:prstGeom>
          <a:noFill/>
          <a:ln cap="flat" cmpd="sng" w="9525">
            <a:solidFill>
              <a:srgbClr val="8E9ED1"/>
            </a:solidFill>
            <a:prstDash val="solid"/>
            <a:miter lim="800000"/>
            <a:headEnd len="sm" w="sm" type="none"/>
            <a:tailEnd len="sm" w="sm" type="none"/>
          </a:ln>
        </p:spPr>
      </p:cxnSp>
      <p:cxnSp>
        <p:nvCxnSpPr>
          <p:cNvPr id="579" name="Google Shape;579;p47"/>
          <p:cNvCxnSpPr/>
          <p:nvPr/>
        </p:nvCxnSpPr>
        <p:spPr>
          <a:xfrm>
            <a:off x="628652" y="5957455"/>
            <a:ext cx="2950369" cy="9236"/>
          </a:xfrm>
          <a:prstGeom prst="straightConnector1">
            <a:avLst/>
          </a:prstGeom>
          <a:noFill/>
          <a:ln cap="flat" cmpd="sng" w="9525">
            <a:solidFill>
              <a:srgbClr val="8E9ED1"/>
            </a:solidFill>
            <a:prstDash val="solid"/>
            <a:miter lim="800000"/>
            <a:headEnd len="sm" w="sm" type="none"/>
            <a:tailEnd len="sm" w="sm" type="none"/>
          </a:ln>
        </p:spPr>
      </p:cxnSp>
      <p:cxnSp>
        <p:nvCxnSpPr>
          <p:cNvPr id="580" name="Google Shape;580;p47"/>
          <p:cNvCxnSpPr/>
          <p:nvPr/>
        </p:nvCxnSpPr>
        <p:spPr>
          <a:xfrm>
            <a:off x="3887391" y="1355441"/>
            <a:ext cx="4060156" cy="0"/>
          </a:xfrm>
          <a:prstGeom prst="straightConnector1">
            <a:avLst/>
          </a:prstGeom>
          <a:noFill/>
          <a:ln cap="flat" cmpd="sng" w="9525">
            <a:solidFill>
              <a:srgbClr val="8E9ED1"/>
            </a:solidFill>
            <a:prstDash val="solid"/>
            <a:miter lim="800000"/>
            <a:headEnd len="sm" w="sm" type="none"/>
            <a:tailEnd len="sm" w="sm" type="none"/>
          </a:ln>
        </p:spPr>
      </p:cxnSp>
      <p:cxnSp>
        <p:nvCxnSpPr>
          <p:cNvPr id="581" name="Google Shape;581;p47"/>
          <p:cNvCxnSpPr/>
          <p:nvPr/>
        </p:nvCxnSpPr>
        <p:spPr>
          <a:xfrm>
            <a:off x="3887391" y="5957455"/>
            <a:ext cx="4060156" cy="9236"/>
          </a:xfrm>
          <a:prstGeom prst="straightConnector1">
            <a:avLst/>
          </a:prstGeom>
          <a:noFill/>
          <a:ln cap="flat" cmpd="sng" w="9525">
            <a:solidFill>
              <a:srgbClr val="8E9ED1"/>
            </a:solidFill>
            <a:prstDash val="solid"/>
            <a:miter lim="800000"/>
            <a:headEnd len="sm" w="sm" type="none"/>
            <a:tailEnd len="sm" w="sm" type="none"/>
          </a:ln>
        </p:spPr>
      </p:cxnSp>
      <p:sp>
        <p:nvSpPr>
          <p:cNvPr id="582" name="Google Shape;582;p47"/>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83" name="Google Shape;583;p4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84" name="Google Shape;584;p47"/>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green)">
  <p:cSld name="Picture with Caption (green)">
    <p:spTree>
      <p:nvGrpSpPr>
        <p:cNvPr id="585" name="Shape 585"/>
        <p:cNvGrpSpPr/>
        <p:nvPr/>
      </p:nvGrpSpPr>
      <p:grpSpPr>
        <a:xfrm>
          <a:off x="0" y="0"/>
          <a:ext cx="0" cy="0"/>
          <a:chOff x="0" y="0"/>
          <a:chExt cx="0" cy="0"/>
        </a:xfrm>
      </p:grpSpPr>
      <p:pic>
        <p:nvPicPr>
          <p:cNvPr id="586" name="Google Shape;586;p48"/>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587" name="Google Shape;587;p48"/>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64B982"/>
              </a:buClr>
              <a:buSzPts val="3200"/>
              <a:buFont typeface="Arial"/>
              <a:buNone/>
              <a:defRPr b="1" sz="3200">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8" name="Google Shape;588;p48"/>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89" name="Google Shape;589;p48"/>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0" name="Google Shape;590;p4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1" name="Google Shape;591;p4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592" name="Google Shape;592;p48"/>
          <p:cNvCxnSpPr/>
          <p:nvPr/>
        </p:nvCxnSpPr>
        <p:spPr>
          <a:xfrm>
            <a:off x="628652" y="1355441"/>
            <a:ext cx="2950369" cy="0"/>
          </a:xfrm>
          <a:prstGeom prst="straightConnector1">
            <a:avLst/>
          </a:prstGeom>
          <a:noFill/>
          <a:ln cap="flat" cmpd="sng" w="9525">
            <a:solidFill>
              <a:srgbClr val="64B982"/>
            </a:solidFill>
            <a:prstDash val="solid"/>
            <a:miter lim="800000"/>
            <a:headEnd len="sm" w="sm" type="none"/>
            <a:tailEnd len="sm" w="sm" type="none"/>
          </a:ln>
        </p:spPr>
      </p:cxnSp>
      <p:cxnSp>
        <p:nvCxnSpPr>
          <p:cNvPr id="593" name="Google Shape;593;p48"/>
          <p:cNvCxnSpPr/>
          <p:nvPr/>
        </p:nvCxnSpPr>
        <p:spPr>
          <a:xfrm>
            <a:off x="628652" y="5957455"/>
            <a:ext cx="2950369" cy="9236"/>
          </a:xfrm>
          <a:prstGeom prst="straightConnector1">
            <a:avLst/>
          </a:prstGeom>
          <a:noFill/>
          <a:ln cap="flat" cmpd="sng" w="9525">
            <a:solidFill>
              <a:srgbClr val="64B982"/>
            </a:solidFill>
            <a:prstDash val="solid"/>
            <a:miter lim="800000"/>
            <a:headEnd len="sm" w="sm" type="none"/>
            <a:tailEnd len="sm" w="sm" type="none"/>
          </a:ln>
        </p:spPr>
      </p:cxnSp>
      <p:cxnSp>
        <p:nvCxnSpPr>
          <p:cNvPr id="594" name="Google Shape;594;p48"/>
          <p:cNvCxnSpPr/>
          <p:nvPr/>
        </p:nvCxnSpPr>
        <p:spPr>
          <a:xfrm>
            <a:off x="3887391" y="1355441"/>
            <a:ext cx="4060156" cy="0"/>
          </a:xfrm>
          <a:prstGeom prst="straightConnector1">
            <a:avLst/>
          </a:prstGeom>
          <a:noFill/>
          <a:ln cap="flat" cmpd="sng" w="9525">
            <a:solidFill>
              <a:srgbClr val="64B982"/>
            </a:solidFill>
            <a:prstDash val="solid"/>
            <a:miter lim="800000"/>
            <a:headEnd len="sm" w="sm" type="none"/>
            <a:tailEnd len="sm" w="sm" type="none"/>
          </a:ln>
        </p:spPr>
      </p:cxnSp>
      <p:cxnSp>
        <p:nvCxnSpPr>
          <p:cNvPr id="595" name="Google Shape;595;p48"/>
          <p:cNvCxnSpPr/>
          <p:nvPr/>
        </p:nvCxnSpPr>
        <p:spPr>
          <a:xfrm>
            <a:off x="3887391" y="5957455"/>
            <a:ext cx="4060156" cy="9236"/>
          </a:xfrm>
          <a:prstGeom prst="straightConnector1">
            <a:avLst/>
          </a:prstGeom>
          <a:noFill/>
          <a:ln cap="flat" cmpd="sng" w="9525">
            <a:solidFill>
              <a:srgbClr val="64B982"/>
            </a:solidFill>
            <a:prstDash val="solid"/>
            <a:miter lim="800000"/>
            <a:headEnd len="sm" w="sm" type="none"/>
            <a:tailEnd len="sm" w="sm" type="none"/>
          </a:ln>
        </p:spPr>
      </p:cxnSp>
      <p:sp>
        <p:nvSpPr>
          <p:cNvPr id="596" name="Google Shape;596;p48"/>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597" name="Google Shape;597;p4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598" name="Google Shape;598;p48"/>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yellow)">
  <p:cSld name="Picture with Caption (yellow)">
    <p:spTree>
      <p:nvGrpSpPr>
        <p:cNvPr id="599" name="Shape 599"/>
        <p:cNvGrpSpPr/>
        <p:nvPr/>
      </p:nvGrpSpPr>
      <p:grpSpPr>
        <a:xfrm>
          <a:off x="0" y="0"/>
          <a:ext cx="0" cy="0"/>
          <a:chOff x="0" y="0"/>
          <a:chExt cx="0" cy="0"/>
        </a:xfrm>
      </p:grpSpPr>
      <p:pic>
        <p:nvPicPr>
          <p:cNvPr id="600" name="Google Shape;600;p49"/>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01" name="Google Shape;601;p49"/>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E7B95B"/>
              </a:buClr>
              <a:buSzPts val="3200"/>
              <a:buFont typeface="Arial"/>
              <a:buNone/>
              <a:defRPr b="1" sz="3200">
                <a:solidFill>
                  <a:srgbClr val="E7B95B"/>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2" name="Google Shape;602;p49"/>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03" name="Google Shape;603;p49"/>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04" name="Google Shape;604;p4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5" name="Google Shape;605;p4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06" name="Google Shape;606;p49"/>
          <p:cNvCxnSpPr/>
          <p:nvPr/>
        </p:nvCxnSpPr>
        <p:spPr>
          <a:xfrm>
            <a:off x="628652" y="1355441"/>
            <a:ext cx="2950369" cy="0"/>
          </a:xfrm>
          <a:prstGeom prst="straightConnector1">
            <a:avLst/>
          </a:prstGeom>
          <a:noFill/>
          <a:ln cap="flat" cmpd="sng" w="9525">
            <a:solidFill>
              <a:srgbClr val="E7B95B"/>
            </a:solidFill>
            <a:prstDash val="solid"/>
            <a:miter lim="800000"/>
            <a:headEnd len="sm" w="sm" type="none"/>
            <a:tailEnd len="sm" w="sm" type="none"/>
          </a:ln>
        </p:spPr>
      </p:cxnSp>
      <p:cxnSp>
        <p:nvCxnSpPr>
          <p:cNvPr id="607" name="Google Shape;607;p49"/>
          <p:cNvCxnSpPr/>
          <p:nvPr/>
        </p:nvCxnSpPr>
        <p:spPr>
          <a:xfrm>
            <a:off x="628652" y="5957455"/>
            <a:ext cx="2950369" cy="9236"/>
          </a:xfrm>
          <a:prstGeom prst="straightConnector1">
            <a:avLst/>
          </a:prstGeom>
          <a:noFill/>
          <a:ln cap="flat" cmpd="sng" w="9525">
            <a:solidFill>
              <a:srgbClr val="E7B95B"/>
            </a:solidFill>
            <a:prstDash val="solid"/>
            <a:miter lim="800000"/>
            <a:headEnd len="sm" w="sm" type="none"/>
            <a:tailEnd len="sm" w="sm" type="none"/>
          </a:ln>
        </p:spPr>
      </p:cxnSp>
      <p:cxnSp>
        <p:nvCxnSpPr>
          <p:cNvPr id="608" name="Google Shape;608;p49"/>
          <p:cNvCxnSpPr/>
          <p:nvPr/>
        </p:nvCxnSpPr>
        <p:spPr>
          <a:xfrm>
            <a:off x="3887391" y="1355441"/>
            <a:ext cx="4060156" cy="0"/>
          </a:xfrm>
          <a:prstGeom prst="straightConnector1">
            <a:avLst/>
          </a:prstGeom>
          <a:noFill/>
          <a:ln cap="flat" cmpd="sng" w="9525">
            <a:solidFill>
              <a:srgbClr val="E7B95B"/>
            </a:solidFill>
            <a:prstDash val="solid"/>
            <a:miter lim="800000"/>
            <a:headEnd len="sm" w="sm" type="none"/>
            <a:tailEnd len="sm" w="sm" type="none"/>
          </a:ln>
        </p:spPr>
      </p:cxnSp>
      <p:cxnSp>
        <p:nvCxnSpPr>
          <p:cNvPr id="609" name="Google Shape;609;p49"/>
          <p:cNvCxnSpPr/>
          <p:nvPr/>
        </p:nvCxnSpPr>
        <p:spPr>
          <a:xfrm>
            <a:off x="3887391" y="5957455"/>
            <a:ext cx="4060156" cy="9236"/>
          </a:xfrm>
          <a:prstGeom prst="straightConnector1">
            <a:avLst/>
          </a:prstGeom>
          <a:noFill/>
          <a:ln cap="flat" cmpd="sng" w="9525">
            <a:solidFill>
              <a:srgbClr val="E7B95B"/>
            </a:solidFill>
            <a:prstDash val="solid"/>
            <a:miter lim="800000"/>
            <a:headEnd len="sm" w="sm" type="none"/>
            <a:tailEnd len="sm" w="sm" type="none"/>
          </a:ln>
        </p:spPr>
      </p:cxnSp>
      <p:sp>
        <p:nvSpPr>
          <p:cNvPr id="610" name="Google Shape;610;p49"/>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11" name="Google Shape;611;p49"/>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12" name="Google Shape;612;p49"/>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orange)">
  <p:cSld name="Picture with Caption (orange)">
    <p:spTree>
      <p:nvGrpSpPr>
        <p:cNvPr id="613" name="Shape 613"/>
        <p:cNvGrpSpPr/>
        <p:nvPr/>
      </p:nvGrpSpPr>
      <p:grpSpPr>
        <a:xfrm>
          <a:off x="0" y="0"/>
          <a:ext cx="0" cy="0"/>
          <a:chOff x="0" y="0"/>
          <a:chExt cx="0" cy="0"/>
        </a:xfrm>
      </p:grpSpPr>
      <p:pic>
        <p:nvPicPr>
          <p:cNvPr id="614" name="Google Shape;614;p50"/>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15" name="Google Shape;615;p50"/>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49C6A"/>
              </a:buClr>
              <a:buSzPts val="3200"/>
              <a:buFont typeface="Arial"/>
              <a:buNone/>
              <a:defRPr b="1" sz="3200">
                <a:solidFill>
                  <a:srgbClr val="F49C6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6" name="Google Shape;616;p50"/>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17" name="Google Shape;617;p50"/>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8" name="Google Shape;618;p5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9" name="Google Shape;619;p5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20" name="Google Shape;620;p50"/>
          <p:cNvCxnSpPr/>
          <p:nvPr/>
        </p:nvCxnSpPr>
        <p:spPr>
          <a:xfrm>
            <a:off x="628652" y="1355441"/>
            <a:ext cx="2950369" cy="0"/>
          </a:xfrm>
          <a:prstGeom prst="straightConnector1">
            <a:avLst/>
          </a:prstGeom>
          <a:noFill/>
          <a:ln cap="flat" cmpd="sng" w="9525">
            <a:solidFill>
              <a:srgbClr val="F49C6A"/>
            </a:solidFill>
            <a:prstDash val="solid"/>
            <a:miter lim="800000"/>
            <a:headEnd len="sm" w="sm" type="none"/>
            <a:tailEnd len="sm" w="sm" type="none"/>
          </a:ln>
        </p:spPr>
      </p:cxnSp>
      <p:cxnSp>
        <p:nvCxnSpPr>
          <p:cNvPr id="621" name="Google Shape;621;p50"/>
          <p:cNvCxnSpPr/>
          <p:nvPr/>
        </p:nvCxnSpPr>
        <p:spPr>
          <a:xfrm>
            <a:off x="628652" y="5957455"/>
            <a:ext cx="2950369" cy="9236"/>
          </a:xfrm>
          <a:prstGeom prst="straightConnector1">
            <a:avLst/>
          </a:prstGeom>
          <a:noFill/>
          <a:ln cap="flat" cmpd="sng" w="9525">
            <a:solidFill>
              <a:srgbClr val="F49C6A"/>
            </a:solidFill>
            <a:prstDash val="solid"/>
            <a:miter lim="800000"/>
            <a:headEnd len="sm" w="sm" type="none"/>
            <a:tailEnd len="sm" w="sm" type="none"/>
          </a:ln>
        </p:spPr>
      </p:cxnSp>
      <p:cxnSp>
        <p:nvCxnSpPr>
          <p:cNvPr id="622" name="Google Shape;622;p50"/>
          <p:cNvCxnSpPr/>
          <p:nvPr/>
        </p:nvCxnSpPr>
        <p:spPr>
          <a:xfrm>
            <a:off x="3887391" y="1355441"/>
            <a:ext cx="4060156" cy="0"/>
          </a:xfrm>
          <a:prstGeom prst="straightConnector1">
            <a:avLst/>
          </a:prstGeom>
          <a:noFill/>
          <a:ln cap="flat" cmpd="sng" w="9525">
            <a:solidFill>
              <a:srgbClr val="F49C6A"/>
            </a:solidFill>
            <a:prstDash val="solid"/>
            <a:miter lim="800000"/>
            <a:headEnd len="sm" w="sm" type="none"/>
            <a:tailEnd len="sm" w="sm" type="none"/>
          </a:ln>
        </p:spPr>
      </p:cxnSp>
      <p:cxnSp>
        <p:nvCxnSpPr>
          <p:cNvPr id="623" name="Google Shape;623;p50"/>
          <p:cNvCxnSpPr/>
          <p:nvPr/>
        </p:nvCxnSpPr>
        <p:spPr>
          <a:xfrm>
            <a:off x="3887391" y="5957455"/>
            <a:ext cx="4060156" cy="9236"/>
          </a:xfrm>
          <a:prstGeom prst="straightConnector1">
            <a:avLst/>
          </a:prstGeom>
          <a:noFill/>
          <a:ln cap="flat" cmpd="sng" w="9525">
            <a:solidFill>
              <a:srgbClr val="F49C6A"/>
            </a:solidFill>
            <a:prstDash val="solid"/>
            <a:miter lim="800000"/>
            <a:headEnd len="sm" w="sm" type="none"/>
            <a:tailEnd len="sm" w="sm" type="none"/>
          </a:ln>
        </p:spPr>
      </p:cxnSp>
      <p:sp>
        <p:nvSpPr>
          <p:cNvPr id="624" name="Google Shape;624;p50"/>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25" name="Google Shape;625;p50"/>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26" name="Google Shape;626;p50"/>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ext_Heavy (blue)" type="obj">
  <p:cSld name="OBJECT">
    <p:spTree>
      <p:nvGrpSpPr>
        <p:cNvPr id="58" name="Shape 58"/>
        <p:cNvGrpSpPr/>
        <p:nvPr/>
      </p:nvGrpSpPr>
      <p:grpSpPr>
        <a:xfrm>
          <a:off x="0" y="0"/>
          <a:ext cx="0" cy="0"/>
          <a:chOff x="0" y="0"/>
          <a:chExt cx="0" cy="0"/>
        </a:xfrm>
      </p:grpSpPr>
      <p:pic>
        <p:nvPicPr>
          <p:cNvPr id="59" name="Google Shape;59;p6"/>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0" name="Google Shape;60;p6"/>
          <p:cNvSpPr txBox="1"/>
          <p:nvPr>
            <p:ph type="title"/>
          </p:nvPr>
        </p:nvSpPr>
        <p:spPr>
          <a:xfrm>
            <a:off x="159329" y="1392819"/>
            <a:ext cx="7959437" cy="53758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37AFD7"/>
              </a:buClr>
              <a:buSzPts val="2400"/>
              <a:buFont typeface="Arial"/>
              <a:buNone/>
              <a:defRPr b="1" sz="2400">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6"/>
          <p:cNvSpPr txBox="1"/>
          <p:nvPr>
            <p:ph idx="1" type="body"/>
          </p:nvPr>
        </p:nvSpPr>
        <p:spPr>
          <a:xfrm>
            <a:off x="159329" y="2039078"/>
            <a:ext cx="7959437" cy="4137890"/>
          </a:xfrm>
          <a:prstGeom prst="rect">
            <a:avLst/>
          </a:prstGeom>
          <a:noFill/>
          <a:ln>
            <a:noFill/>
          </a:ln>
        </p:spPr>
        <p:txBody>
          <a:bodyPr anchorCtr="0" anchor="t" bIns="45700" lIns="91425" spcFirstLastPara="1" rIns="91425" wrap="square" tIns="45700">
            <a:noAutofit/>
          </a:bodyPr>
          <a:lstStyle>
            <a:lvl1pPr indent="-355600" lvl="0" marL="457200" algn="l">
              <a:lnSpc>
                <a:spcPct val="90000"/>
              </a:lnSpc>
              <a:spcBef>
                <a:spcPts val="1000"/>
              </a:spcBef>
              <a:spcAft>
                <a:spcPts val="0"/>
              </a:spcAft>
              <a:buClr>
                <a:srgbClr val="595959"/>
              </a:buClr>
              <a:buSzPts val="2000"/>
              <a:buChar char="•"/>
              <a:defRPr sz="2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37AFD7"/>
              </a:buClr>
              <a:buSzPts val="3200"/>
              <a:buChar char="•"/>
              <a:defRPr sz="3200">
                <a:solidFill>
                  <a:srgbClr val="37AFD7"/>
                </a:solidFill>
                <a:latin typeface="Arial"/>
                <a:ea typeface="Arial"/>
                <a:cs typeface="Arial"/>
                <a:sym typeface="Arial"/>
              </a:defRPr>
            </a:lvl2pPr>
            <a:lvl3pPr indent="-406400" lvl="2" marL="1371600" algn="l">
              <a:lnSpc>
                <a:spcPct val="90000"/>
              </a:lnSpc>
              <a:spcBef>
                <a:spcPts val="500"/>
              </a:spcBef>
              <a:spcAft>
                <a:spcPts val="0"/>
              </a:spcAft>
              <a:buClr>
                <a:srgbClr val="37AFD7"/>
              </a:buClr>
              <a:buSzPts val="2800"/>
              <a:buChar char="•"/>
              <a:defRPr sz="2800">
                <a:solidFill>
                  <a:srgbClr val="37AFD7"/>
                </a:solidFill>
                <a:latin typeface="Arial"/>
                <a:ea typeface="Arial"/>
                <a:cs typeface="Arial"/>
                <a:sym typeface="Arial"/>
              </a:defRPr>
            </a:lvl3pPr>
            <a:lvl4pPr indent="-381000" lvl="3" marL="1828800" algn="l">
              <a:lnSpc>
                <a:spcPct val="90000"/>
              </a:lnSpc>
              <a:spcBef>
                <a:spcPts val="500"/>
              </a:spcBef>
              <a:spcAft>
                <a:spcPts val="0"/>
              </a:spcAft>
              <a:buClr>
                <a:srgbClr val="37AFD7"/>
              </a:buClr>
              <a:buSzPts val="2400"/>
              <a:buChar char="•"/>
              <a:defRPr sz="2400">
                <a:solidFill>
                  <a:srgbClr val="37AFD7"/>
                </a:solidFill>
                <a:latin typeface="Arial"/>
                <a:ea typeface="Arial"/>
                <a:cs typeface="Arial"/>
                <a:sym typeface="Arial"/>
              </a:defRPr>
            </a:lvl4pPr>
            <a:lvl5pPr indent="-355600" lvl="4" marL="2286000" algn="l">
              <a:lnSpc>
                <a:spcPct val="90000"/>
              </a:lnSpc>
              <a:spcBef>
                <a:spcPts val="500"/>
              </a:spcBef>
              <a:spcAft>
                <a:spcPts val="0"/>
              </a:spcAft>
              <a:buClr>
                <a:srgbClr val="37AFD7"/>
              </a:buClr>
              <a:buSzPts val="2000"/>
              <a:buChar char="•"/>
              <a:defRPr sz="2000">
                <a:solidFill>
                  <a:srgbClr val="37AFD7"/>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6"/>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65" name="Google Shape;65;p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6" name="Google Shape;66;p6"/>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pink)">
  <p:cSld name="Picture with Caption (pink)">
    <p:spTree>
      <p:nvGrpSpPr>
        <p:cNvPr id="627" name="Shape 627"/>
        <p:cNvGrpSpPr/>
        <p:nvPr/>
      </p:nvGrpSpPr>
      <p:grpSpPr>
        <a:xfrm>
          <a:off x="0" y="0"/>
          <a:ext cx="0" cy="0"/>
          <a:chOff x="0" y="0"/>
          <a:chExt cx="0" cy="0"/>
        </a:xfrm>
      </p:grpSpPr>
      <p:pic>
        <p:nvPicPr>
          <p:cNvPr id="628" name="Google Shape;628;p51"/>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29" name="Google Shape;629;p51"/>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F2909A"/>
              </a:buClr>
              <a:buSzPts val="3200"/>
              <a:buFont typeface="Arial"/>
              <a:buNone/>
              <a:defRPr b="1" sz="3200">
                <a:solidFill>
                  <a:srgbClr val="F2909A"/>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0" name="Google Shape;630;p51"/>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31" name="Google Shape;631;p51"/>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2" name="Google Shape;632;p5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3" name="Google Shape;633;p5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34" name="Google Shape;634;p51"/>
          <p:cNvCxnSpPr/>
          <p:nvPr/>
        </p:nvCxnSpPr>
        <p:spPr>
          <a:xfrm>
            <a:off x="628652" y="1355441"/>
            <a:ext cx="2950369" cy="0"/>
          </a:xfrm>
          <a:prstGeom prst="straightConnector1">
            <a:avLst/>
          </a:prstGeom>
          <a:noFill/>
          <a:ln cap="flat" cmpd="sng" w="9525">
            <a:solidFill>
              <a:srgbClr val="F2909A"/>
            </a:solidFill>
            <a:prstDash val="solid"/>
            <a:miter lim="800000"/>
            <a:headEnd len="sm" w="sm" type="none"/>
            <a:tailEnd len="sm" w="sm" type="none"/>
          </a:ln>
        </p:spPr>
      </p:cxnSp>
      <p:cxnSp>
        <p:nvCxnSpPr>
          <p:cNvPr id="635" name="Google Shape;635;p51"/>
          <p:cNvCxnSpPr/>
          <p:nvPr/>
        </p:nvCxnSpPr>
        <p:spPr>
          <a:xfrm>
            <a:off x="628652" y="5957455"/>
            <a:ext cx="2950369" cy="9236"/>
          </a:xfrm>
          <a:prstGeom prst="straightConnector1">
            <a:avLst/>
          </a:prstGeom>
          <a:noFill/>
          <a:ln cap="flat" cmpd="sng" w="9525">
            <a:solidFill>
              <a:srgbClr val="F2909A"/>
            </a:solidFill>
            <a:prstDash val="solid"/>
            <a:miter lim="800000"/>
            <a:headEnd len="sm" w="sm" type="none"/>
            <a:tailEnd len="sm" w="sm" type="none"/>
          </a:ln>
        </p:spPr>
      </p:cxnSp>
      <p:cxnSp>
        <p:nvCxnSpPr>
          <p:cNvPr id="636" name="Google Shape;636;p51"/>
          <p:cNvCxnSpPr/>
          <p:nvPr/>
        </p:nvCxnSpPr>
        <p:spPr>
          <a:xfrm>
            <a:off x="3887391" y="1355441"/>
            <a:ext cx="4060156" cy="0"/>
          </a:xfrm>
          <a:prstGeom prst="straightConnector1">
            <a:avLst/>
          </a:prstGeom>
          <a:noFill/>
          <a:ln cap="flat" cmpd="sng" w="9525">
            <a:solidFill>
              <a:srgbClr val="F2909A"/>
            </a:solidFill>
            <a:prstDash val="solid"/>
            <a:miter lim="800000"/>
            <a:headEnd len="sm" w="sm" type="none"/>
            <a:tailEnd len="sm" w="sm" type="none"/>
          </a:ln>
        </p:spPr>
      </p:cxnSp>
      <p:cxnSp>
        <p:nvCxnSpPr>
          <p:cNvPr id="637" name="Google Shape;637;p51"/>
          <p:cNvCxnSpPr/>
          <p:nvPr/>
        </p:nvCxnSpPr>
        <p:spPr>
          <a:xfrm>
            <a:off x="3887391" y="5957455"/>
            <a:ext cx="4060156" cy="9236"/>
          </a:xfrm>
          <a:prstGeom prst="straightConnector1">
            <a:avLst/>
          </a:prstGeom>
          <a:noFill/>
          <a:ln cap="flat" cmpd="sng" w="9525">
            <a:solidFill>
              <a:srgbClr val="F2909A"/>
            </a:solidFill>
            <a:prstDash val="solid"/>
            <a:miter lim="800000"/>
            <a:headEnd len="sm" w="sm" type="none"/>
            <a:tailEnd len="sm" w="sm" type="none"/>
          </a:ln>
        </p:spPr>
      </p:cxnSp>
      <p:sp>
        <p:nvSpPr>
          <p:cNvPr id="638" name="Google Shape;638;p51"/>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39" name="Google Shape;639;p51"/>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40" name="Google Shape;640;p51"/>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blue)">
  <p:cSld name="Picture with Caption (blue)">
    <p:spTree>
      <p:nvGrpSpPr>
        <p:cNvPr id="641" name="Shape 641"/>
        <p:cNvGrpSpPr/>
        <p:nvPr/>
      </p:nvGrpSpPr>
      <p:grpSpPr>
        <a:xfrm>
          <a:off x="0" y="0"/>
          <a:ext cx="0" cy="0"/>
          <a:chOff x="0" y="0"/>
          <a:chExt cx="0" cy="0"/>
        </a:xfrm>
      </p:grpSpPr>
      <p:pic>
        <p:nvPicPr>
          <p:cNvPr id="642" name="Google Shape;642;p52"/>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43" name="Google Shape;643;p52"/>
          <p:cNvSpPr txBox="1"/>
          <p:nvPr>
            <p:ph type="title"/>
          </p:nvPr>
        </p:nvSpPr>
        <p:spPr>
          <a:xfrm>
            <a:off x="629841" y="1475509"/>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37AFD7"/>
              </a:buClr>
              <a:buSzPts val="3200"/>
              <a:buFont typeface="Arial"/>
              <a:buNone/>
              <a:defRPr b="1" sz="3200">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4" name="Google Shape;644;p52"/>
          <p:cNvSpPr/>
          <p:nvPr>
            <p:ph idx="2" type="pic"/>
          </p:nvPr>
        </p:nvSpPr>
        <p:spPr>
          <a:xfrm>
            <a:off x="3887391" y="1475509"/>
            <a:ext cx="4060156" cy="4385541"/>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5" name="Google Shape;645;p52"/>
          <p:cNvSpPr txBox="1"/>
          <p:nvPr>
            <p:ph idx="1" type="body"/>
          </p:nvPr>
        </p:nvSpPr>
        <p:spPr>
          <a:xfrm>
            <a:off x="629841" y="3094187"/>
            <a:ext cx="2949178" cy="2774805"/>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6" name="Google Shape;646;p52"/>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7" name="Google Shape;647;p52"/>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48" name="Google Shape;648;p52"/>
          <p:cNvCxnSpPr/>
          <p:nvPr/>
        </p:nvCxnSpPr>
        <p:spPr>
          <a:xfrm>
            <a:off x="628652" y="1355441"/>
            <a:ext cx="2950369" cy="0"/>
          </a:xfrm>
          <a:prstGeom prst="straightConnector1">
            <a:avLst/>
          </a:prstGeom>
          <a:noFill/>
          <a:ln cap="flat" cmpd="sng" w="9525">
            <a:solidFill>
              <a:srgbClr val="37AFD7"/>
            </a:solidFill>
            <a:prstDash val="solid"/>
            <a:miter lim="800000"/>
            <a:headEnd len="sm" w="sm" type="none"/>
            <a:tailEnd len="sm" w="sm" type="none"/>
          </a:ln>
        </p:spPr>
      </p:cxnSp>
      <p:cxnSp>
        <p:nvCxnSpPr>
          <p:cNvPr id="649" name="Google Shape;649;p52"/>
          <p:cNvCxnSpPr/>
          <p:nvPr/>
        </p:nvCxnSpPr>
        <p:spPr>
          <a:xfrm>
            <a:off x="628652" y="5957455"/>
            <a:ext cx="2950369" cy="9236"/>
          </a:xfrm>
          <a:prstGeom prst="straightConnector1">
            <a:avLst/>
          </a:prstGeom>
          <a:noFill/>
          <a:ln cap="flat" cmpd="sng" w="9525">
            <a:solidFill>
              <a:srgbClr val="37AFD7"/>
            </a:solidFill>
            <a:prstDash val="solid"/>
            <a:miter lim="800000"/>
            <a:headEnd len="sm" w="sm" type="none"/>
            <a:tailEnd len="sm" w="sm" type="none"/>
          </a:ln>
        </p:spPr>
      </p:cxnSp>
      <p:cxnSp>
        <p:nvCxnSpPr>
          <p:cNvPr id="650" name="Google Shape;650;p52"/>
          <p:cNvCxnSpPr/>
          <p:nvPr/>
        </p:nvCxnSpPr>
        <p:spPr>
          <a:xfrm>
            <a:off x="3887391" y="1355441"/>
            <a:ext cx="4060156" cy="0"/>
          </a:xfrm>
          <a:prstGeom prst="straightConnector1">
            <a:avLst/>
          </a:prstGeom>
          <a:noFill/>
          <a:ln cap="flat" cmpd="sng" w="9525">
            <a:solidFill>
              <a:srgbClr val="37AFD7"/>
            </a:solidFill>
            <a:prstDash val="solid"/>
            <a:miter lim="800000"/>
            <a:headEnd len="sm" w="sm" type="none"/>
            <a:tailEnd len="sm" w="sm" type="none"/>
          </a:ln>
        </p:spPr>
      </p:cxnSp>
      <p:cxnSp>
        <p:nvCxnSpPr>
          <p:cNvPr id="651" name="Google Shape;651;p52"/>
          <p:cNvCxnSpPr/>
          <p:nvPr/>
        </p:nvCxnSpPr>
        <p:spPr>
          <a:xfrm>
            <a:off x="3887391" y="5957455"/>
            <a:ext cx="4060156" cy="9236"/>
          </a:xfrm>
          <a:prstGeom prst="straightConnector1">
            <a:avLst/>
          </a:prstGeom>
          <a:noFill/>
          <a:ln cap="flat" cmpd="sng" w="9525">
            <a:solidFill>
              <a:srgbClr val="37AFD7"/>
            </a:solidFill>
            <a:prstDash val="solid"/>
            <a:miter lim="800000"/>
            <a:headEnd len="sm" w="sm" type="none"/>
            <a:tailEnd len="sm" w="sm" type="none"/>
          </a:ln>
        </p:spPr>
      </p:cxnSp>
      <p:sp>
        <p:nvSpPr>
          <p:cNvPr id="652" name="Google Shape;652;p52"/>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53" name="Google Shape;653;p52"/>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54" name="Google Shape;654;p52"/>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purple)">
  <p:cSld name="Large Picture with Caption (purple)">
    <p:spTree>
      <p:nvGrpSpPr>
        <p:cNvPr id="655" name="Shape 655"/>
        <p:cNvGrpSpPr/>
        <p:nvPr/>
      </p:nvGrpSpPr>
      <p:grpSpPr>
        <a:xfrm>
          <a:off x="0" y="0"/>
          <a:ext cx="0" cy="0"/>
          <a:chOff x="0" y="0"/>
          <a:chExt cx="0" cy="0"/>
        </a:xfrm>
      </p:grpSpPr>
      <p:pic>
        <p:nvPicPr>
          <p:cNvPr id="656" name="Google Shape;656;p53"/>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57" name="Google Shape;657;p53"/>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58" name="Google Shape;658;p53"/>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9" name="Google Shape;659;p53"/>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0" name="Google Shape;660;p53"/>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61" name="Google Shape;661;p53"/>
          <p:cNvCxnSpPr/>
          <p:nvPr/>
        </p:nvCxnSpPr>
        <p:spPr>
          <a:xfrm>
            <a:off x="628652" y="1390360"/>
            <a:ext cx="7318897" cy="0"/>
          </a:xfrm>
          <a:prstGeom prst="straightConnector1">
            <a:avLst/>
          </a:prstGeom>
          <a:noFill/>
          <a:ln cap="flat" cmpd="sng" w="9525">
            <a:solidFill>
              <a:srgbClr val="8E9ED1"/>
            </a:solidFill>
            <a:prstDash val="solid"/>
            <a:miter lim="800000"/>
            <a:headEnd len="sm" w="sm" type="none"/>
            <a:tailEnd len="sm" w="sm" type="none"/>
          </a:ln>
        </p:spPr>
      </p:cxnSp>
      <p:cxnSp>
        <p:nvCxnSpPr>
          <p:cNvPr id="662" name="Google Shape;662;p53"/>
          <p:cNvCxnSpPr/>
          <p:nvPr/>
        </p:nvCxnSpPr>
        <p:spPr>
          <a:xfrm>
            <a:off x="628652" y="5877017"/>
            <a:ext cx="7318897" cy="894"/>
          </a:xfrm>
          <a:prstGeom prst="straightConnector1">
            <a:avLst/>
          </a:prstGeom>
          <a:noFill/>
          <a:ln cap="flat" cmpd="sng" w="9525">
            <a:solidFill>
              <a:srgbClr val="8E9ED1"/>
            </a:solidFill>
            <a:prstDash val="solid"/>
            <a:miter lim="800000"/>
            <a:headEnd len="sm" w="sm" type="none"/>
            <a:tailEnd len="sm" w="sm" type="none"/>
          </a:ln>
        </p:spPr>
      </p:cxnSp>
      <p:sp>
        <p:nvSpPr>
          <p:cNvPr id="663" name="Google Shape;663;p53"/>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64" name="Google Shape;664;p53"/>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65" name="Google Shape;665;p53"/>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green)">
  <p:cSld name="Large Picture with Caption (green)">
    <p:spTree>
      <p:nvGrpSpPr>
        <p:cNvPr id="666" name="Shape 666"/>
        <p:cNvGrpSpPr/>
        <p:nvPr/>
      </p:nvGrpSpPr>
      <p:grpSpPr>
        <a:xfrm>
          <a:off x="0" y="0"/>
          <a:ext cx="0" cy="0"/>
          <a:chOff x="0" y="0"/>
          <a:chExt cx="0" cy="0"/>
        </a:xfrm>
      </p:grpSpPr>
      <p:pic>
        <p:nvPicPr>
          <p:cNvPr id="667" name="Google Shape;667;p54"/>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68" name="Google Shape;668;p54"/>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69" name="Google Shape;669;p54"/>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0" name="Google Shape;670;p54"/>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1" name="Google Shape;671;p54"/>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72" name="Google Shape;672;p54"/>
          <p:cNvCxnSpPr/>
          <p:nvPr/>
        </p:nvCxnSpPr>
        <p:spPr>
          <a:xfrm>
            <a:off x="628652" y="1390360"/>
            <a:ext cx="7318897" cy="0"/>
          </a:xfrm>
          <a:prstGeom prst="straightConnector1">
            <a:avLst/>
          </a:prstGeom>
          <a:noFill/>
          <a:ln cap="flat" cmpd="sng" w="9525">
            <a:solidFill>
              <a:srgbClr val="64B982"/>
            </a:solidFill>
            <a:prstDash val="solid"/>
            <a:miter lim="800000"/>
            <a:headEnd len="sm" w="sm" type="none"/>
            <a:tailEnd len="sm" w="sm" type="none"/>
          </a:ln>
        </p:spPr>
      </p:cxnSp>
      <p:cxnSp>
        <p:nvCxnSpPr>
          <p:cNvPr id="673" name="Google Shape;673;p54"/>
          <p:cNvCxnSpPr/>
          <p:nvPr/>
        </p:nvCxnSpPr>
        <p:spPr>
          <a:xfrm>
            <a:off x="628652" y="5877017"/>
            <a:ext cx="7318897" cy="894"/>
          </a:xfrm>
          <a:prstGeom prst="straightConnector1">
            <a:avLst/>
          </a:prstGeom>
          <a:noFill/>
          <a:ln cap="flat" cmpd="sng" w="9525">
            <a:solidFill>
              <a:srgbClr val="64B982"/>
            </a:solidFill>
            <a:prstDash val="solid"/>
            <a:miter lim="800000"/>
            <a:headEnd len="sm" w="sm" type="none"/>
            <a:tailEnd len="sm" w="sm" type="none"/>
          </a:ln>
        </p:spPr>
      </p:cxnSp>
      <p:sp>
        <p:nvSpPr>
          <p:cNvPr id="674" name="Google Shape;674;p54"/>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75" name="Google Shape;675;p54"/>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76" name="Google Shape;676;p54"/>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yellow)">
  <p:cSld name="Large Picture with Caption (yellow)">
    <p:spTree>
      <p:nvGrpSpPr>
        <p:cNvPr id="677" name="Shape 677"/>
        <p:cNvGrpSpPr/>
        <p:nvPr/>
      </p:nvGrpSpPr>
      <p:grpSpPr>
        <a:xfrm>
          <a:off x="0" y="0"/>
          <a:ext cx="0" cy="0"/>
          <a:chOff x="0" y="0"/>
          <a:chExt cx="0" cy="0"/>
        </a:xfrm>
      </p:grpSpPr>
      <p:pic>
        <p:nvPicPr>
          <p:cNvPr id="678" name="Google Shape;678;p55"/>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79" name="Google Shape;679;p55"/>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0" name="Google Shape;680;p55"/>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1" name="Google Shape;681;p55"/>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2" name="Google Shape;682;p55"/>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83" name="Google Shape;683;p55"/>
          <p:cNvCxnSpPr/>
          <p:nvPr/>
        </p:nvCxnSpPr>
        <p:spPr>
          <a:xfrm>
            <a:off x="628652" y="1390360"/>
            <a:ext cx="7318897" cy="0"/>
          </a:xfrm>
          <a:prstGeom prst="straightConnector1">
            <a:avLst/>
          </a:prstGeom>
          <a:noFill/>
          <a:ln cap="flat" cmpd="sng" w="9525">
            <a:solidFill>
              <a:srgbClr val="E7B95B"/>
            </a:solidFill>
            <a:prstDash val="solid"/>
            <a:miter lim="800000"/>
            <a:headEnd len="sm" w="sm" type="none"/>
            <a:tailEnd len="sm" w="sm" type="none"/>
          </a:ln>
        </p:spPr>
      </p:cxnSp>
      <p:cxnSp>
        <p:nvCxnSpPr>
          <p:cNvPr id="684" name="Google Shape;684;p55"/>
          <p:cNvCxnSpPr/>
          <p:nvPr/>
        </p:nvCxnSpPr>
        <p:spPr>
          <a:xfrm>
            <a:off x="628652" y="5877017"/>
            <a:ext cx="7318897" cy="894"/>
          </a:xfrm>
          <a:prstGeom prst="straightConnector1">
            <a:avLst/>
          </a:prstGeom>
          <a:noFill/>
          <a:ln cap="flat" cmpd="sng" w="9525">
            <a:solidFill>
              <a:srgbClr val="E7B95B"/>
            </a:solidFill>
            <a:prstDash val="solid"/>
            <a:miter lim="800000"/>
            <a:headEnd len="sm" w="sm" type="none"/>
            <a:tailEnd len="sm" w="sm" type="none"/>
          </a:ln>
        </p:spPr>
      </p:cxnSp>
      <p:sp>
        <p:nvSpPr>
          <p:cNvPr id="685" name="Google Shape;685;p55"/>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86" name="Google Shape;686;p55"/>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87" name="Google Shape;687;p55"/>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orange)">
  <p:cSld name="Large Picture with Caption (orange)">
    <p:spTree>
      <p:nvGrpSpPr>
        <p:cNvPr id="688" name="Shape 688"/>
        <p:cNvGrpSpPr/>
        <p:nvPr/>
      </p:nvGrpSpPr>
      <p:grpSpPr>
        <a:xfrm>
          <a:off x="0" y="0"/>
          <a:ext cx="0" cy="0"/>
          <a:chOff x="0" y="0"/>
          <a:chExt cx="0" cy="0"/>
        </a:xfrm>
      </p:grpSpPr>
      <p:pic>
        <p:nvPicPr>
          <p:cNvPr id="689" name="Google Shape;689;p56"/>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90" name="Google Shape;690;p56"/>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91" name="Google Shape;691;p56"/>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2" name="Google Shape;692;p56"/>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3" name="Google Shape;693;p56"/>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694" name="Google Shape;694;p56"/>
          <p:cNvCxnSpPr/>
          <p:nvPr/>
        </p:nvCxnSpPr>
        <p:spPr>
          <a:xfrm>
            <a:off x="628652" y="1390360"/>
            <a:ext cx="7318897" cy="0"/>
          </a:xfrm>
          <a:prstGeom prst="straightConnector1">
            <a:avLst/>
          </a:prstGeom>
          <a:noFill/>
          <a:ln cap="flat" cmpd="sng" w="9525">
            <a:solidFill>
              <a:srgbClr val="F49C6A"/>
            </a:solidFill>
            <a:prstDash val="solid"/>
            <a:miter lim="800000"/>
            <a:headEnd len="sm" w="sm" type="none"/>
            <a:tailEnd len="sm" w="sm" type="none"/>
          </a:ln>
        </p:spPr>
      </p:cxnSp>
      <p:cxnSp>
        <p:nvCxnSpPr>
          <p:cNvPr id="695" name="Google Shape;695;p56"/>
          <p:cNvCxnSpPr/>
          <p:nvPr/>
        </p:nvCxnSpPr>
        <p:spPr>
          <a:xfrm>
            <a:off x="628652" y="5877017"/>
            <a:ext cx="7318897" cy="894"/>
          </a:xfrm>
          <a:prstGeom prst="straightConnector1">
            <a:avLst/>
          </a:prstGeom>
          <a:noFill/>
          <a:ln cap="flat" cmpd="sng" w="9525">
            <a:solidFill>
              <a:srgbClr val="F49C6A"/>
            </a:solidFill>
            <a:prstDash val="solid"/>
            <a:miter lim="800000"/>
            <a:headEnd len="sm" w="sm" type="none"/>
            <a:tailEnd len="sm" w="sm" type="none"/>
          </a:ln>
        </p:spPr>
      </p:cxnSp>
      <p:sp>
        <p:nvSpPr>
          <p:cNvPr id="696" name="Google Shape;696;p56"/>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697" name="Google Shape;697;p56"/>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698" name="Google Shape;698;p56"/>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pink)">
  <p:cSld name="Large Picture with Caption (pink)">
    <p:spTree>
      <p:nvGrpSpPr>
        <p:cNvPr id="699" name="Shape 699"/>
        <p:cNvGrpSpPr/>
        <p:nvPr/>
      </p:nvGrpSpPr>
      <p:grpSpPr>
        <a:xfrm>
          <a:off x="0" y="0"/>
          <a:ext cx="0" cy="0"/>
          <a:chOff x="0" y="0"/>
          <a:chExt cx="0" cy="0"/>
        </a:xfrm>
      </p:grpSpPr>
      <p:pic>
        <p:nvPicPr>
          <p:cNvPr id="700" name="Google Shape;700;p57"/>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701" name="Google Shape;701;p57"/>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02" name="Google Shape;702;p57"/>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3" name="Google Shape;703;p5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4" name="Google Shape;704;p5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705" name="Google Shape;705;p57"/>
          <p:cNvCxnSpPr/>
          <p:nvPr/>
        </p:nvCxnSpPr>
        <p:spPr>
          <a:xfrm>
            <a:off x="628652" y="1390360"/>
            <a:ext cx="7318897" cy="0"/>
          </a:xfrm>
          <a:prstGeom prst="straightConnector1">
            <a:avLst/>
          </a:prstGeom>
          <a:noFill/>
          <a:ln cap="flat" cmpd="sng" w="9525">
            <a:solidFill>
              <a:srgbClr val="F2909A"/>
            </a:solidFill>
            <a:prstDash val="solid"/>
            <a:miter lim="800000"/>
            <a:headEnd len="sm" w="sm" type="none"/>
            <a:tailEnd len="sm" w="sm" type="none"/>
          </a:ln>
        </p:spPr>
      </p:cxnSp>
      <p:cxnSp>
        <p:nvCxnSpPr>
          <p:cNvPr id="706" name="Google Shape;706;p57"/>
          <p:cNvCxnSpPr/>
          <p:nvPr/>
        </p:nvCxnSpPr>
        <p:spPr>
          <a:xfrm>
            <a:off x="628652" y="5877017"/>
            <a:ext cx="7318897" cy="894"/>
          </a:xfrm>
          <a:prstGeom prst="straightConnector1">
            <a:avLst/>
          </a:prstGeom>
          <a:noFill/>
          <a:ln cap="flat" cmpd="sng" w="9525">
            <a:solidFill>
              <a:srgbClr val="F2909A"/>
            </a:solidFill>
            <a:prstDash val="solid"/>
            <a:miter lim="800000"/>
            <a:headEnd len="sm" w="sm" type="none"/>
            <a:tailEnd len="sm" w="sm" type="none"/>
          </a:ln>
        </p:spPr>
      </p:cxnSp>
      <p:sp>
        <p:nvSpPr>
          <p:cNvPr id="707" name="Google Shape;707;p57"/>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708" name="Google Shape;708;p5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709" name="Google Shape;709;p57"/>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Large Picture with Caption (blue)">
  <p:cSld name="Large Picture with Caption (blue)">
    <p:spTree>
      <p:nvGrpSpPr>
        <p:cNvPr id="710" name="Shape 710"/>
        <p:cNvGrpSpPr/>
        <p:nvPr/>
      </p:nvGrpSpPr>
      <p:grpSpPr>
        <a:xfrm>
          <a:off x="0" y="0"/>
          <a:ext cx="0" cy="0"/>
          <a:chOff x="0" y="0"/>
          <a:chExt cx="0" cy="0"/>
        </a:xfrm>
      </p:grpSpPr>
      <p:pic>
        <p:nvPicPr>
          <p:cNvPr id="711" name="Google Shape;711;p58"/>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712" name="Google Shape;712;p58"/>
          <p:cNvSpPr/>
          <p:nvPr>
            <p:ph idx="2" type="pic"/>
          </p:nvPr>
        </p:nvSpPr>
        <p:spPr>
          <a:xfrm>
            <a:off x="628652" y="1475509"/>
            <a:ext cx="7318897" cy="431362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13" name="Google Shape;713;p58"/>
          <p:cNvSpPr txBox="1"/>
          <p:nvPr>
            <p:ph idx="1" type="body"/>
          </p:nvPr>
        </p:nvSpPr>
        <p:spPr>
          <a:xfrm>
            <a:off x="629841" y="5957460"/>
            <a:ext cx="7317706" cy="3011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595959"/>
              </a:buClr>
              <a:buSzPts val="1600"/>
              <a:buNone/>
              <a:defRPr sz="1600">
                <a:solidFill>
                  <a:srgbClr val="595959"/>
                </a:solidFill>
                <a:latin typeface="Arial"/>
                <a:ea typeface="Arial"/>
                <a:cs typeface="Arial"/>
                <a:sym typeface="Aria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4" name="Google Shape;714;p5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5" name="Google Shape;715;p5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cxnSp>
        <p:nvCxnSpPr>
          <p:cNvPr id="716" name="Google Shape;716;p58"/>
          <p:cNvCxnSpPr/>
          <p:nvPr/>
        </p:nvCxnSpPr>
        <p:spPr>
          <a:xfrm>
            <a:off x="628652" y="1390360"/>
            <a:ext cx="7318897" cy="0"/>
          </a:xfrm>
          <a:prstGeom prst="straightConnector1">
            <a:avLst/>
          </a:prstGeom>
          <a:noFill/>
          <a:ln cap="flat" cmpd="sng" w="9525">
            <a:solidFill>
              <a:srgbClr val="37AFD7"/>
            </a:solidFill>
            <a:prstDash val="solid"/>
            <a:miter lim="800000"/>
            <a:headEnd len="sm" w="sm" type="none"/>
            <a:tailEnd len="sm" w="sm" type="none"/>
          </a:ln>
        </p:spPr>
      </p:cxnSp>
      <p:cxnSp>
        <p:nvCxnSpPr>
          <p:cNvPr id="717" name="Google Shape;717;p58"/>
          <p:cNvCxnSpPr/>
          <p:nvPr/>
        </p:nvCxnSpPr>
        <p:spPr>
          <a:xfrm>
            <a:off x="628652" y="5877017"/>
            <a:ext cx="7318897" cy="894"/>
          </a:xfrm>
          <a:prstGeom prst="straightConnector1">
            <a:avLst/>
          </a:prstGeom>
          <a:noFill/>
          <a:ln cap="flat" cmpd="sng" w="9525">
            <a:solidFill>
              <a:srgbClr val="37AFD7"/>
            </a:solidFill>
            <a:prstDash val="solid"/>
            <a:miter lim="800000"/>
            <a:headEnd len="sm" w="sm" type="none"/>
            <a:tailEnd len="sm" w="sm" type="none"/>
          </a:ln>
        </p:spPr>
      </p:cxnSp>
      <p:sp>
        <p:nvSpPr>
          <p:cNvPr id="718" name="Google Shape;718;p58"/>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sp>
        <p:nvSpPr>
          <p:cNvPr id="719" name="Google Shape;719;p5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720" name="Google Shape;720;p58"/>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1" name="Shape 721"/>
        <p:cNvGrpSpPr/>
        <p:nvPr/>
      </p:nvGrpSpPr>
      <p:grpSpPr>
        <a:xfrm>
          <a:off x="0" y="0"/>
          <a:ext cx="0" cy="0"/>
          <a:chOff x="0" y="0"/>
          <a:chExt cx="0" cy="0"/>
        </a:xfrm>
      </p:grpSpPr>
      <p:sp>
        <p:nvSpPr>
          <p:cNvPr id="722" name="Google Shape;722;p59"/>
          <p:cNvSpPr txBox="1"/>
          <p:nvPr>
            <p:ph type="title"/>
          </p:nvPr>
        </p:nvSpPr>
        <p:spPr>
          <a:xfrm>
            <a:off x="628650" y="365129"/>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3" name="Google Shape;723;p5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4" name="Google Shape;724;p5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5" name="Google Shape;725;p5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6" name="Google Shape;726;p59"/>
          <p:cNvSpPr txBox="1"/>
          <p:nvPr>
            <p:ph idx="12" type="sldNum"/>
          </p:nvPr>
        </p:nvSpPr>
        <p:spPr>
          <a:xfrm>
            <a:off x="6457950" y="6356355"/>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27" name="Shape 727"/>
        <p:cNvGrpSpPr/>
        <p:nvPr/>
      </p:nvGrpSpPr>
      <p:grpSpPr>
        <a:xfrm>
          <a:off x="0" y="0"/>
          <a:ext cx="0" cy="0"/>
          <a:chOff x="0" y="0"/>
          <a:chExt cx="0" cy="0"/>
        </a:xfrm>
      </p:grpSpPr>
      <p:sp>
        <p:nvSpPr>
          <p:cNvPr id="728" name="Google Shape;728;p60"/>
          <p:cNvSpPr txBox="1"/>
          <p:nvPr>
            <p:ph type="title"/>
          </p:nvPr>
        </p:nvSpPr>
        <p:spPr>
          <a:xfrm rot="5400000">
            <a:off x="4623594"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9" name="Google Shape;729;p60"/>
          <p:cNvSpPr txBox="1"/>
          <p:nvPr>
            <p:ph idx="1" type="body"/>
          </p:nvPr>
        </p:nvSpPr>
        <p:spPr>
          <a:xfrm rot="5400000">
            <a:off x="623095" y="370681"/>
            <a:ext cx="5811838"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0" name="Google Shape;730;p6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1" name="Google Shape;731;p6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2" name="Google Shape;732;p60"/>
          <p:cNvSpPr txBox="1"/>
          <p:nvPr>
            <p:ph idx="12" type="sldNum"/>
          </p:nvPr>
        </p:nvSpPr>
        <p:spPr>
          <a:xfrm>
            <a:off x="6457950" y="6356355"/>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blue)">
  <p:cSld name="Title and Content (blue)">
    <p:spTree>
      <p:nvGrpSpPr>
        <p:cNvPr id="67" name="Shape 67"/>
        <p:cNvGrpSpPr/>
        <p:nvPr/>
      </p:nvGrpSpPr>
      <p:grpSpPr>
        <a:xfrm>
          <a:off x="0" y="0"/>
          <a:ext cx="0" cy="0"/>
          <a:chOff x="0" y="0"/>
          <a:chExt cx="0" cy="0"/>
        </a:xfrm>
      </p:grpSpPr>
      <p:pic>
        <p:nvPicPr>
          <p:cNvPr id="68" name="Google Shape;68;p7"/>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69" name="Google Shape;69;p7"/>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37AFD7"/>
              </a:buClr>
              <a:buSzPts val="4800"/>
              <a:buFont typeface="Arial"/>
              <a:buNone/>
              <a:defRPr b="1" sz="4800">
                <a:solidFill>
                  <a:srgbClr val="37AFD7"/>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7"/>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7"/>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7"/>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7"/>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74" name="Google Shape;74;p7"/>
          <p:cNvCxnSpPr/>
          <p:nvPr/>
        </p:nvCxnSpPr>
        <p:spPr>
          <a:xfrm>
            <a:off x="159329" y="2718378"/>
            <a:ext cx="7959437" cy="0"/>
          </a:xfrm>
          <a:prstGeom prst="straightConnector1">
            <a:avLst/>
          </a:prstGeom>
          <a:noFill/>
          <a:ln cap="flat" cmpd="sng" w="9525">
            <a:solidFill>
              <a:srgbClr val="37AFD7"/>
            </a:solidFill>
            <a:prstDash val="solid"/>
            <a:miter lim="800000"/>
            <a:headEnd len="sm" w="sm" type="none"/>
            <a:tailEnd len="sm" w="sm" type="none"/>
          </a:ln>
        </p:spPr>
      </p:cxnSp>
      <p:cxnSp>
        <p:nvCxnSpPr>
          <p:cNvPr id="75" name="Google Shape;75;p7"/>
          <p:cNvCxnSpPr/>
          <p:nvPr/>
        </p:nvCxnSpPr>
        <p:spPr>
          <a:xfrm>
            <a:off x="159329" y="6176962"/>
            <a:ext cx="7959437" cy="0"/>
          </a:xfrm>
          <a:prstGeom prst="straightConnector1">
            <a:avLst/>
          </a:prstGeom>
          <a:noFill/>
          <a:ln cap="flat" cmpd="sng" w="9525">
            <a:solidFill>
              <a:srgbClr val="37AFD7"/>
            </a:solidFill>
            <a:prstDash val="solid"/>
            <a:miter lim="800000"/>
            <a:headEnd len="sm" w="sm" type="none"/>
            <a:tailEnd len="sm" w="sm" type="none"/>
          </a:ln>
        </p:spPr>
      </p:cxnSp>
      <p:sp>
        <p:nvSpPr>
          <p:cNvPr id="76" name="Google Shape;76;p7"/>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77" name="Google Shape;77;p7"/>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dSlide">
  <p:cSld name="EndSlide">
    <p:bg>
      <p:bgPr>
        <a:solidFill>
          <a:srgbClr val="37AFD7"/>
        </a:solidFill>
      </p:bgPr>
    </p:bg>
    <p:spTree>
      <p:nvGrpSpPr>
        <p:cNvPr id="78" name="Shape 78"/>
        <p:cNvGrpSpPr/>
        <p:nvPr/>
      </p:nvGrpSpPr>
      <p:grpSpPr>
        <a:xfrm>
          <a:off x="0" y="0"/>
          <a:ext cx="0" cy="0"/>
          <a:chOff x="0" y="0"/>
          <a:chExt cx="0" cy="0"/>
        </a:xfrm>
      </p:grpSpPr>
      <p:sp>
        <p:nvSpPr>
          <p:cNvPr id="79" name="Google Shape;79;p8"/>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lt1"/>
              </a:buClr>
              <a:buSzPts val="4800"/>
              <a:buFont typeface="Arial"/>
              <a:buNone/>
              <a:defRPr b="1" sz="48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8"/>
          <p:cNvSpPr txBox="1"/>
          <p:nvPr>
            <p:ph idx="1" type="body"/>
          </p:nvPr>
        </p:nvSpPr>
        <p:spPr>
          <a:xfrm>
            <a:off x="4796366" y="2877578"/>
            <a:ext cx="3303347" cy="37958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1800"/>
              <a:buNone/>
              <a:defRPr sz="1800">
                <a:solidFill>
                  <a:schemeClr val="lt1"/>
                </a:solidFill>
                <a:latin typeface="Arial"/>
                <a:ea typeface="Arial"/>
                <a:cs typeface="Arial"/>
                <a:sym typeface="Arial"/>
              </a:defRPr>
            </a:lvl1pPr>
            <a:lvl2pPr indent="-381000" lvl="1" marL="914400" algn="l">
              <a:lnSpc>
                <a:spcPct val="90000"/>
              </a:lnSpc>
              <a:spcBef>
                <a:spcPts val="500"/>
              </a:spcBef>
              <a:spcAft>
                <a:spcPts val="0"/>
              </a:spcAft>
              <a:buClr>
                <a:srgbClr val="70C8E1"/>
              </a:buClr>
              <a:buSzPts val="2400"/>
              <a:buChar char="•"/>
              <a:defRPr>
                <a:solidFill>
                  <a:srgbClr val="70C8E1"/>
                </a:solidFill>
                <a:latin typeface="Arial"/>
                <a:ea typeface="Arial"/>
                <a:cs typeface="Arial"/>
                <a:sym typeface="Arial"/>
              </a:defRPr>
            </a:lvl2pPr>
            <a:lvl3pPr indent="-355600" lvl="2" marL="1371600" algn="l">
              <a:lnSpc>
                <a:spcPct val="90000"/>
              </a:lnSpc>
              <a:spcBef>
                <a:spcPts val="500"/>
              </a:spcBef>
              <a:spcAft>
                <a:spcPts val="0"/>
              </a:spcAft>
              <a:buClr>
                <a:srgbClr val="70C8E1"/>
              </a:buClr>
              <a:buSzPts val="2000"/>
              <a:buChar char="•"/>
              <a:defRPr>
                <a:solidFill>
                  <a:srgbClr val="70C8E1"/>
                </a:solidFill>
                <a:latin typeface="Arial"/>
                <a:ea typeface="Arial"/>
                <a:cs typeface="Arial"/>
                <a:sym typeface="Arial"/>
              </a:defRPr>
            </a:lvl3pPr>
            <a:lvl4pPr indent="-342900" lvl="3" marL="18288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4pPr>
            <a:lvl5pPr indent="-342900" lvl="4" marL="22860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8"/>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8"/>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8"/>
          <p:cNvSpPr txBox="1"/>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rgbClr val="888888"/>
                </a:solidFill>
                <a:latin typeface="Calibri"/>
                <a:ea typeface="Calibri"/>
                <a:cs typeface="Calibri"/>
                <a:sym typeface="Calibri"/>
              </a:rPr>
              <a:t>‹#›</a:t>
            </a:fld>
            <a:endParaRPr b="0" i="0" sz="1200" u="none" cap="none" strike="noStrike">
              <a:solidFill>
                <a:srgbClr val="888888"/>
              </a:solidFill>
              <a:latin typeface="Calibri"/>
              <a:ea typeface="Calibri"/>
              <a:cs typeface="Calibri"/>
              <a:sym typeface="Calibri"/>
            </a:endParaRPr>
          </a:p>
        </p:txBody>
      </p:sp>
      <p:cxnSp>
        <p:nvCxnSpPr>
          <p:cNvPr id="84" name="Google Shape;84;p8"/>
          <p:cNvCxnSpPr/>
          <p:nvPr/>
        </p:nvCxnSpPr>
        <p:spPr>
          <a:xfrm>
            <a:off x="213014" y="2688215"/>
            <a:ext cx="7886700" cy="0"/>
          </a:xfrm>
          <a:prstGeom prst="straightConnector1">
            <a:avLst/>
          </a:prstGeom>
          <a:noFill/>
          <a:ln cap="flat" cmpd="sng" w="9525">
            <a:solidFill>
              <a:schemeClr val="lt1"/>
            </a:solidFill>
            <a:prstDash val="solid"/>
            <a:miter lim="800000"/>
            <a:headEnd len="sm" w="sm" type="none"/>
            <a:tailEnd len="sm" w="sm" type="none"/>
          </a:ln>
        </p:spPr>
      </p:cxnSp>
      <p:cxnSp>
        <p:nvCxnSpPr>
          <p:cNvPr id="85" name="Google Shape;85;p8"/>
          <p:cNvCxnSpPr/>
          <p:nvPr/>
        </p:nvCxnSpPr>
        <p:spPr>
          <a:xfrm>
            <a:off x="213014" y="2823152"/>
            <a:ext cx="3886200" cy="0"/>
          </a:xfrm>
          <a:prstGeom prst="straightConnector1">
            <a:avLst/>
          </a:prstGeom>
          <a:noFill/>
          <a:ln cap="flat" cmpd="sng" w="9525">
            <a:solidFill>
              <a:schemeClr val="lt1"/>
            </a:solidFill>
            <a:prstDash val="solid"/>
            <a:miter lim="800000"/>
            <a:headEnd len="sm" w="sm" type="none"/>
            <a:tailEnd len="sm" w="sm" type="none"/>
          </a:ln>
        </p:spPr>
      </p:cxnSp>
      <p:cxnSp>
        <p:nvCxnSpPr>
          <p:cNvPr id="86" name="Google Shape;86;p8"/>
          <p:cNvCxnSpPr/>
          <p:nvPr/>
        </p:nvCxnSpPr>
        <p:spPr>
          <a:xfrm>
            <a:off x="213014" y="5213880"/>
            <a:ext cx="3886200" cy="0"/>
          </a:xfrm>
          <a:prstGeom prst="straightConnector1">
            <a:avLst/>
          </a:prstGeom>
          <a:noFill/>
          <a:ln cap="flat" cmpd="sng" w="9525">
            <a:solidFill>
              <a:schemeClr val="lt1"/>
            </a:solidFill>
            <a:prstDash val="solid"/>
            <a:miter lim="800000"/>
            <a:headEnd len="sm" w="sm" type="none"/>
            <a:tailEnd len="sm" w="sm" type="none"/>
          </a:ln>
        </p:spPr>
      </p:cxnSp>
      <p:cxnSp>
        <p:nvCxnSpPr>
          <p:cNvPr id="87" name="Google Shape;87;p8"/>
          <p:cNvCxnSpPr/>
          <p:nvPr/>
        </p:nvCxnSpPr>
        <p:spPr>
          <a:xfrm>
            <a:off x="4213514" y="2823152"/>
            <a:ext cx="3886200" cy="0"/>
          </a:xfrm>
          <a:prstGeom prst="straightConnector1">
            <a:avLst/>
          </a:prstGeom>
          <a:noFill/>
          <a:ln cap="flat" cmpd="sng" w="9525">
            <a:solidFill>
              <a:schemeClr val="lt1"/>
            </a:solidFill>
            <a:prstDash val="solid"/>
            <a:miter lim="800000"/>
            <a:headEnd len="sm" w="sm" type="none"/>
            <a:tailEnd len="sm" w="sm" type="none"/>
          </a:ln>
        </p:spPr>
      </p:cxnSp>
      <p:cxnSp>
        <p:nvCxnSpPr>
          <p:cNvPr id="88" name="Google Shape;88;p8"/>
          <p:cNvCxnSpPr/>
          <p:nvPr/>
        </p:nvCxnSpPr>
        <p:spPr>
          <a:xfrm>
            <a:off x="4213514" y="5213880"/>
            <a:ext cx="3886200" cy="0"/>
          </a:xfrm>
          <a:prstGeom prst="straightConnector1">
            <a:avLst/>
          </a:prstGeom>
          <a:noFill/>
          <a:ln cap="flat" cmpd="sng" w="9525">
            <a:solidFill>
              <a:schemeClr val="lt1"/>
            </a:solidFill>
            <a:prstDash val="solid"/>
            <a:miter lim="800000"/>
            <a:headEnd len="sm" w="sm" type="none"/>
            <a:tailEnd len="sm" w="sm" type="none"/>
          </a:ln>
        </p:spPr>
      </p:cxnSp>
      <p:sp>
        <p:nvSpPr>
          <p:cNvPr id="89" name="Google Shape;89;p8"/>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chemeClr val="lt1"/>
                </a:solidFill>
                <a:latin typeface="Arial"/>
                <a:ea typeface="Arial"/>
                <a:cs typeface="Arial"/>
                <a:sym typeface="Arial"/>
              </a:rPr>
              <a:t>Service.</a:t>
            </a:r>
            <a:endParaRPr b="0" i="0" sz="2400" u="none" cap="none" strike="noStrike">
              <a:solidFill>
                <a:schemeClr val="lt1"/>
              </a:solidFill>
              <a:latin typeface="Arial"/>
              <a:ea typeface="Arial"/>
              <a:cs typeface="Arial"/>
              <a:sym typeface="Arial"/>
            </a:endParaRPr>
          </a:p>
        </p:txBody>
      </p:sp>
      <p:pic>
        <p:nvPicPr>
          <p:cNvPr id="90" name="Google Shape;90;p8"/>
          <p:cNvPicPr preferRelativeResize="0"/>
          <p:nvPr/>
        </p:nvPicPr>
        <p:blipFill rotWithShape="1">
          <a:blip r:embed="rId2">
            <a:alphaModFix/>
          </a:blip>
          <a:srcRect b="0" l="0" r="0" t="0"/>
          <a:stretch/>
        </p:blipFill>
        <p:spPr>
          <a:xfrm>
            <a:off x="1" y="339261"/>
            <a:ext cx="2142870" cy="857148"/>
          </a:xfrm>
          <a:prstGeom prst="rect">
            <a:avLst/>
          </a:prstGeom>
          <a:noFill/>
          <a:ln>
            <a:noFill/>
          </a:ln>
        </p:spPr>
      </p:pic>
      <p:pic>
        <p:nvPicPr>
          <p:cNvPr id="91" name="Google Shape;91;p8"/>
          <p:cNvPicPr preferRelativeResize="0"/>
          <p:nvPr/>
        </p:nvPicPr>
        <p:blipFill rotWithShape="1">
          <a:blip r:embed="rId3">
            <a:alphaModFix/>
          </a:blip>
          <a:srcRect b="0" l="0" r="0" t="0"/>
          <a:stretch/>
        </p:blipFill>
        <p:spPr>
          <a:xfrm>
            <a:off x="4302485" y="2877577"/>
            <a:ext cx="379582" cy="379582"/>
          </a:xfrm>
          <a:prstGeom prst="rect">
            <a:avLst/>
          </a:prstGeom>
          <a:noFill/>
          <a:ln>
            <a:noFill/>
          </a:ln>
        </p:spPr>
      </p:pic>
      <p:pic>
        <p:nvPicPr>
          <p:cNvPr id="92" name="Google Shape;92;p8"/>
          <p:cNvPicPr preferRelativeResize="0"/>
          <p:nvPr/>
        </p:nvPicPr>
        <p:blipFill rotWithShape="1">
          <a:blip r:embed="rId4">
            <a:alphaModFix/>
          </a:blip>
          <a:srcRect b="0" l="0" r="0" t="0"/>
          <a:stretch/>
        </p:blipFill>
        <p:spPr>
          <a:xfrm>
            <a:off x="4302486" y="3474439"/>
            <a:ext cx="379582" cy="310315"/>
          </a:xfrm>
          <a:prstGeom prst="rect">
            <a:avLst/>
          </a:prstGeom>
          <a:noFill/>
          <a:ln>
            <a:noFill/>
          </a:ln>
        </p:spPr>
      </p:pic>
      <p:sp>
        <p:nvSpPr>
          <p:cNvPr id="93" name="Google Shape;93;p8"/>
          <p:cNvSpPr txBox="1"/>
          <p:nvPr>
            <p:ph idx="2" type="body"/>
          </p:nvPr>
        </p:nvSpPr>
        <p:spPr>
          <a:xfrm>
            <a:off x="4807722" y="3421931"/>
            <a:ext cx="3303347" cy="37958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1800"/>
              <a:buNone/>
              <a:defRPr sz="1800">
                <a:solidFill>
                  <a:schemeClr val="lt1"/>
                </a:solidFill>
                <a:latin typeface="Arial"/>
                <a:ea typeface="Arial"/>
                <a:cs typeface="Arial"/>
                <a:sym typeface="Arial"/>
              </a:defRPr>
            </a:lvl1pPr>
            <a:lvl2pPr indent="-381000" lvl="1" marL="914400" algn="l">
              <a:lnSpc>
                <a:spcPct val="90000"/>
              </a:lnSpc>
              <a:spcBef>
                <a:spcPts val="500"/>
              </a:spcBef>
              <a:spcAft>
                <a:spcPts val="0"/>
              </a:spcAft>
              <a:buClr>
                <a:srgbClr val="70C8E1"/>
              </a:buClr>
              <a:buSzPts val="2400"/>
              <a:buChar char="•"/>
              <a:defRPr>
                <a:solidFill>
                  <a:srgbClr val="70C8E1"/>
                </a:solidFill>
                <a:latin typeface="Arial"/>
                <a:ea typeface="Arial"/>
                <a:cs typeface="Arial"/>
                <a:sym typeface="Arial"/>
              </a:defRPr>
            </a:lvl2pPr>
            <a:lvl3pPr indent="-355600" lvl="2" marL="1371600" algn="l">
              <a:lnSpc>
                <a:spcPct val="90000"/>
              </a:lnSpc>
              <a:spcBef>
                <a:spcPts val="500"/>
              </a:spcBef>
              <a:spcAft>
                <a:spcPts val="0"/>
              </a:spcAft>
              <a:buClr>
                <a:srgbClr val="70C8E1"/>
              </a:buClr>
              <a:buSzPts val="2000"/>
              <a:buChar char="•"/>
              <a:defRPr>
                <a:solidFill>
                  <a:srgbClr val="70C8E1"/>
                </a:solidFill>
                <a:latin typeface="Arial"/>
                <a:ea typeface="Arial"/>
                <a:cs typeface="Arial"/>
                <a:sym typeface="Arial"/>
              </a:defRPr>
            </a:lvl3pPr>
            <a:lvl4pPr indent="-342900" lvl="3" marL="18288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4pPr>
            <a:lvl5pPr indent="-342900" lvl="4" marL="22860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94" name="Google Shape;94;p8"/>
          <p:cNvPicPr preferRelativeResize="0"/>
          <p:nvPr/>
        </p:nvPicPr>
        <p:blipFill rotWithShape="1">
          <a:blip r:embed="rId5">
            <a:alphaModFix/>
          </a:blip>
          <a:srcRect b="0" l="0" r="0" t="0"/>
          <a:stretch/>
        </p:blipFill>
        <p:spPr>
          <a:xfrm>
            <a:off x="4302486" y="3995978"/>
            <a:ext cx="379582" cy="379582"/>
          </a:xfrm>
          <a:prstGeom prst="rect">
            <a:avLst/>
          </a:prstGeom>
          <a:noFill/>
          <a:ln>
            <a:noFill/>
          </a:ln>
        </p:spPr>
      </p:pic>
      <p:sp>
        <p:nvSpPr>
          <p:cNvPr id="95" name="Google Shape;95;p8"/>
          <p:cNvSpPr txBox="1"/>
          <p:nvPr>
            <p:ph idx="3" type="body"/>
          </p:nvPr>
        </p:nvSpPr>
        <p:spPr>
          <a:xfrm>
            <a:off x="4796366" y="3986071"/>
            <a:ext cx="3303347" cy="37958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1800"/>
              <a:buNone/>
              <a:defRPr sz="1800">
                <a:solidFill>
                  <a:schemeClr val="lt1"/>
                </a:solidFill>
                <a:latin typeface="Arial"/>
                <a:ea typeface="Arial"/>
                <a:cs typeface="Arial"/>
                <a:sym typeface="Arial"/>
              </a:defRPr>
            </a:lvl1pPr>
            <a:lvl2pPr indent="-381000" lvl="1" marL="914400" algn="l">
              <a:lnSpc>
                <a:spcPct val="90000"/>
              </a:lnSpc>
              <a:spcBef>
                <a:spcPts val="500"/>
              </a:spcBef>
              <a:spcAft>
                <a:spcPts val="0"/>
              </a:spcAft>
              <a:buClr>
                <a:srgbClr val="70C8E1"/>
              </a:buClr>
              <a:buSzPts val="2400"/>
              <a:buChar char="•"/>
              <a:defRPr>
                <a:solidFill>
                  <a:srgbClr val="70C8E1"/>
                </a:solidFill>
                <a:latin typeface="Arial"/>
                <a:ea typeface="Arial"/>
                <a:cs typeface="Arial"/>
                <a:sym typeface="Arial"/>
              </a:defRPr>
            </a:lvl2pPr>
            <a:lvl3pPr indent="-355600" lvl="2" marL="1371600" algn="l">
              <a:lnSpc>
                <a:spcPct val="90000"/>
              </a:lnSpc>
              <a:spcBef>
                <a:spcPts val="500"/>
              </a:spcBef>
              <a:spcAft>
                <a:spcPts val="0"/>
              </a:spcAft>
              <a:buClr>
                <a:srgbClr val="70C8E1"/>
              </a:buClr>
              <a:buSzPts val="2000"/>
              <a:buChar char="•"/>
              <a:defRPr>
                <a:solidFill>
                  <a:srgbClr val="70C8E1"/>
                </a:solidFill>
                <a:latin typeface="Arial"/>
                <a:ea typeface="Arial"/>
                <a:cs typeface="Arial"/>
                <a:sym typeface="Arial"/>
              </a:defRPr>
            </a:lvl3pPr>
            <a:lvl4pPr indent="-342900" lvl="3" marL="18288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4pPr>
            <a:lvl5pPr indent="-342900" lvl="4" marL="22860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96" name="Google Shape;96;p8"/>
          <p:cNvPicPr preferRelativeResize="0"/>
          <p:nvPr/>
        </p:nvPicPr>
        <p:blipFill rotWithShape="1">
          <a:blip r:embed="rId6">
            <a:alphaModFix/>
          </a:blip>
          <a:srcRect b="0" l="0" r="0" t="0"/>
          <a:stretch/>
        </p:blipFill>
        <p:spPr>
          <a:xfrm>
            <a:off x="4302485" y="4586991"/>
            <a:ext cx="438835" cy="369875"/>
          </a:xfrm>
          <a:prstGeom prst="rect">
            <a:avLst/>
          </a:prstGeom>
          <a:noFill/>
          <a:ln>
            <a:noFill/>
          </a:ln>
        </p:spPr>
      </p:pic>
      <p:sp>
        <p:nvSpPr>
          <p:cNvPr id="97" name="Google Shape;97;p8"/>
          <p:cNvSpPr txBox="1"/>
          <p:nvPr>
            <p:ph idx="4" type="body"/>
          </p:nvPr>
        </p:nvSpPr>
        <p:spPr>
          <a:xfrm>
            <a:off x="4796365" y="4550211"/>
            <a:ext cx="3303347" cy="37958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1800"/>
              <a:buNone/>
              <a:defRPr sz="1800">
                <a:solidFill>
                  <a:schemeClr val="lt1"/>
                </a:solidFill>
                <a:latin typeface="Arial"/>
                <a:ea typeface="Arial"/>
                <a:cs typeface="Arial"/>
                <a:sym typeface="Arial"/>
              </a:defRPr>
            </a:lvl1pPr>
            <a:lvl2pPr indent="-381000" lvl="1" marL="914400" algn="l">
              <a:lnSpc>
                <a:spcPct val="90000"/>
              </a:lnSpc>
              <a:spcBef>
                <a:spcPts val="500"/>
              </a:spcBef>
              <a:spcAft>
                <a:spcPts val="0"/>
              </a:spcAft>
              <a:buClr>
                <a:srgbClr val="70C8E1"/>
              </a:buClr>
              <a:buSzPts val="2400"/>
              <a:buChar char="•"/>
              <a:defRPr>
                <a:solidFill>
                  <a:srgbClr val="70C8E1"/>
                </a:solidFill>
                <a:latin typeface="Arial"/>
                <a:ea typeface="Arial"/>
                <a:cs typeface="Arial"/>
                <a:sym typeface="Arial"/>
              </a:defRPr>
            </a:lvl2pPr>
            <a:lvl3pPr indent="-355600" lvl="2" marL="1371600" algn="l">
              <a:lnSpc>
                <a:spcPct val="90000"/>
              </a:lnSpc>
              <a:spcBef>
                <a:spcPts val="500"/>
              </a:spcBef>
              <a:spcAft>
                <a:spcPts val="0"/>
              </a:spcAft>
              <a:buClr>
                <a:srgbClr val="70C8E1"/>
              </a:buClr>
              <a:buSzPts val="2000"/>
              <a:buChar char="•"/>
              <a:defRPr>
                <a:solidFill>
                  <a:srgbClr val="70C8E1"/>
                </a:solidFill>
                <a:latin typeface="Arial"/>
                <a:ea typeface="Arial"/>
                <a:cs typeface="Arial"/>
                <a:sym typeface="Arial"/>
              </a:defRPr>
            </a:lvl3pPr>
            <a:lvl4pPr indent="-342900" lvl="3" marL="18288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4pPr>
            <a:lvl5pPr indent="-342900" lvl="4" marL="2286000" algn="l">
              <a:lnSpc>
                <a:spcPct val="90000"/>
              </a:lnSpc>
              <a:spcBef>
                <a:spcPts val="500"/>
              </a:spcBef>
              <a:spcAft>
                <a:spcPts val="0"/>
              </a:spcAft>
              <a:buClr>
                <a:srgbClr val="70C8E1"/>
              </a:buClr>
              <a:buSzPts val="1800"/>
              <a:buChar char="•"/>
              <a:defRPr>
                <a:solidFill>
                  <a:srgbClr val="70C8E1"/>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8" name="Google Shape;98;p8"/>
          <p:cNvSpPr txBox="1"/>
          <p:nvPr/>
        </p:nvSpPr>
        <p:spPr>
          <a:xfrm>
            <a:off x="224369" y="5347859"/>
            <a:ext cx="7886700" cy="911766"/>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lt1"/>
              </a:buClr>
              <a:buSzPts val="5000"/>
              <a:buFont typeface="Arial"/>
              <a:buNone/>
            </a:pPr>
            <a:r>
              <a:rPr b="1" i="0" lang="en-GB" sz="5000" u="none" cap="none" strike="noStrike">
                <a:solidFill>
                  <a:schemeClr val="lt1"/>
                </a:solidFill>
                <a:latin typeface="Arial"/>
                <a:ea typeface="Arial"/>
                <a:cs typeface="Arial"/>
                <a:sym typeface="Arial"/>
              </a:rPr>
              <a:t>www.shef.ac.uk/careers</a:t>
            </a:r>
            <a:endParaRPr b="1" i="0" sz="5000" u="none" cap="none" strike="noStrike">
              <a:solidFill>
                <a:schemeClr val="lt1"/>
              </a:solidFill>
              <a:latin typeface="Arial"/>
              <a:ea typeface="Arial"/>
              <a:cs typeface="Arial"/>
              <a:sym typeface="Arial"/>
            </a:endParaRPr>
          </a:p>
        </p:txBody>
      </p:sp>
      <p:sp>
        <p:nvSpPr>
          <p:cNvPr id="99" name="Google Shape;99;p8"/>
          <p:cNvSpPr txBox="1"/>
          <p:nvPr>
            <p:ph idx="5" type="body"/>
          </p:nvPr>
        </p:nvSpPr>
        <p:spPr>
          <a:xfrm>
            <a:off x="211125" y="2822194"/>
            <a:ext cx="3863491" cy="239072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lt1"/>
              </a:buClr>
              <a:buSzPts val="3200"/>
              <a:buNone/>
              <a:defRPr sz="3200">
                <a:solidFill>
                  <a:schemeClr val="lt1"/>
                </a:solidFill>
                <a:latin typeface="Arial"/>
                <a:ea typeface="Arial"/>
                <a:cs typeface="Arial"/>
                <a:sym typeface="A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purple)">
  <p:cSld name="Title and Content (purple)">
    <p:spTree>
      <p:nvGrpSpPr>
        <p:cNvPr id="100" name="Shape 100"/>
        <p:cNvGrpSpPr/>
        <p:nvPr/>
      </p:nvGrpSpPr>
      <p:grpSpPr>
        <a:xfrm>
          <a:off x="0" y="0"/>
          <a:ext cx="0" cy="0"/>
          <a:chOff x="0" y="0"/>
          <a:chExt cx="0" cy="0"/>
        </a:xfrm>
      </p:grpSpPr>
      <p:pic>
        <p:nvPicPr>
          <p:cNvPr id="101" name="Google Shape;101;p9"/>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02" name="Google Shape;102;p9"/>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8E9ED1"/>
              </a:buClr>
              <a:buSzPts val="4800"/>
              <a:buFont typeface="Arial"/>
              <a:buNone/>
              <a:defRPr b="1" sz="4800">
                <a:solidFill>
                  <a:srgbClr val="8E9ED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9"/>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9"/>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9"/>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9"/>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107" name="Google Shape;107;p9"/>
          <p:cNvCxnSpPr/>
          <p:nvPr/>
        </p:nvCxnSpPr>
        <p:spPr>
          <a:xfrm>
            <a:off x="159329" y="2718378"/>
            <a:ext cx="7959437" cy="0"/>
          </a:xfrm>
          <a:prstGeom prst="straightConnector1">
            <a:avLst/>
          </a:prstGeom>
          <a:noFill/>
          <a:ln cap="flat" cmpd="sng" w="9525">
            <a:solidFill>
              <a:srgbClr val="8E9ED1"/>
            </a:solidFill>
            <a:prstDash val="solid"/>
            <a:miter lim="800000"/>
            <a:headEnd len="sm" w="sm" type="none"/>
            <a:tailEnd len="sm" w="sm" type="none"/>
          </a:ln>
        </p:spPr>
      </p:cxnSp>
      <p:cxnSp>
        <p:nvCxnSpPr>
          <p:cNvPr id="108" name="Google Shape;108;p9"/>
          <p:cNvCxnSpPr/>
          <p:nvPr/>
        </p:nvCxnSpPr>
        <p:spPr>
          <a:xfrm>
            <a:off x="159329" y="6176962"/>
            <a:ext cx="7959437" cy="0"/>
          </a:xfrm>
          <a:prstGeom prst="straightConnector1">
            <a:avLst/>
          </a:prstGeom>
          <a:noFill/>
          <a:ln cap="flat" cmpd="sng" w="9525">
            <a:solidFill>
              <a:srgbClr val="8E9ED1"/>
            </a:solidFill>
            <a:prstDash val="solid"/>
            <a:miter lim="800000"/>
            <a:headEnd len="sm" w="sm" type="none"/>
            <a:tailEnd len="sm" w="sm" type="none"/>
          </a:ln>
        </p:spPr>
      </p:cxnSp>
      <p:sp>
        <p:nvSpPr>
          <p:cNvPr id="109" name="Google Shape;109;p9"/>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10" name="Google Shape;110;p9"/>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green)">
  <p:cSld name="Title and Content (green)">
    <p:spTree>
      <p:nvGrpSpPr>
        <p:cNvPr id="111" name="Shape 111"/>
        <p:cNvGrpSpPr/>
        <p:nvPr/>
      </p:nvGrpSpPr>
      <p:grpSpPr>
        <a:xfrm>
          <a:off x="0" y="0"/>
          <a:ext cx="0" cy="0"/>
          <a:chOff x="0" y="0"/>
          <a:chExt cx="0" cy="0"/>
        </a:xfrm>
      </p:grpSpPr>
      <p:pic>
        <p:nvPicPr>
          <p:cNvPr id="112" name="Google Shape;112;p10"/>
          <p:cNvPicPr preferRelativeResize="0"/>
          <p:nvPr/>
        </p:nvPicPr>
        <p:blipFill rotWithShape="1">
          <a:blip r:embed="rId2">
            <a:alphaModFix/>
          </a:blip>
          <a:srcRect b="0" l="0" r="0" t="0"/>
          <a:stretch/>
        </p:blipFill>
        <p:spPr>
          <a:xfrm>
            <a:off x="6115051" y="1390360"/>
            <a:ext cx="3762806" cy="5816924"/>
          </a:xfrm>
          <a:prstGeom prst="rect">
            <a:avLst/>
          </a:prstGeom>
          <a:noFill/>
          <a:ln>
            <a:noFill/>
          </a:ln>
        </p:spPr>
      </p:pic>
      <p:sp>
        <p:nvSpPr>
          <p:cNvPr id="113" name="Google Shape;113;p10"/>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64B982"/>
              </a:buClr>
              <a:buSzPts val="4800"/>
              <a:buFont typeface="Arial"/>
              <a:buNone/>
              <a:defRPr b="1" sz="4800">
                <a:solidFill>
                  <a:srgbClr val="64B982"/>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0"/>
          <p:cNvSpPr txBox="1"/>
          <p:nvPr>
            <p:ph idx="1" type="body"/>
          </p:nvPr>
        </p:nvSpPr>
        <p:spPr>
          <a:xfrm>
            <a:off x="159329" y="2844516"/>
            <a:ext cx="7959437" cy="3332451"/>
          </a:xfrm>
          <a:prstGeom prst="rect">
            <a:avLst/>
          </a:prstGeom>
          <a:noFill/>
          <a:ln>
            <a:noFill/>
          </a:ln>
        </p:spPr>
        <p:txBody>
          <a:bodyPr anchorCtr="0" anchor="t" bIns="45700" lIns="91425" spcFirstLastPara="1" rIns="91425" wrap="square" tIns="45700">
            <a:noAutofit/>
          </a:bodyPr>
          <a:lstStyle>
            <a:lvl1pPr indent="-482600" lvl="0" marL="457200" algn="l">
              <a:lnSpc>
                <a:spcPct val="90000"/>
              </a:lnSpc>
              <a:spcBef>
                <a:spcPts val="1000"/>
              </a:spcBef>
              <a:spcAft>
                <a:spcPts val="0"/>
              </a:spcAft>
              <a:buClr>
                <a:srgbClr val="595959"/>
              </a:buClr>
              <a:buSzPts val="4000"/>
              <a:buChar char="•"/>
              <a:defRPr sz="4000">
                <a:solidFill>
                  <a:srgbClr val="595959"/>
                </a:solidFill>
                <a:latin typeface="Arial"/>
                <a:ea typeface="Arial"/>
                <a:cs typeface="Arial"/>
                <a:sym typeface="Arial"/>
              </a:defRPr>
            </a:lvl1pPr>
            <a:lvl2pPr indent="-431800" lvl="1" marL="914400" algn="l">
              <a:lnSpc>
                <a:spcPct val="90000"/>
              </a:lnSpc>
              <a:spcBef>
                <a:spcPts val="500"/>
              </a:spcBef>
              <a:spcAft>
                <a:spcPts val="0"/>
              </a:spcAft>
              <a:buClr>
                <a:srgbClr val="595959"/>
              </a:buClr>
              <a:buSzPts val="3200"/>
              <a:buChar char="•"/>
              <a:defRPr sz="3200">
                <a:solidFill>
                  <a:srgbClr val="595959"/>
                </a:solidFill>
                <a:latin typeface="Arial"/>
                <a:ea typeface="Arial"/>
                <a:cs typeface="Arial"/>
                <a:sym typeface="Arial"/>
              </a:defRPr>
            </a:lvl2pPr>
            <a:lvl3pPr indent="-406400" lvl="2" marL="1371600" algn="l">
              <a:lnSpc>
                <a:spcPct val="90000"/>
              </a:lnSpc>
              <a:spcBef>
                <a:spcPts val="500"/>
              </a:spcBef>
              <a:spcAft>
                <a:spcPts val="0"/>
              </a:spcAft>
              <a:buClr>
                <a:srgbClr val="595959"/>
              </a:buClr>
              <a:buSzPts val="2800"/>
              <a:buChar char="•"/>
              <a:defRPr sz="2800">
                <a:solidFill>
                  <a:srgbClr val="595959"/>
                </a:solidFill>
                <a:latin typeface="Arial"/>
                <a:ea typeface="Arial"/>
                <a:cs typeface="Arial"/>
                <a:sym typeface="Arial"/>
              </a:defRPr>
            </a:lvl3pPr>
            <a:lvl4pPr indent="-381000" lvl="3" marL="1828800" algn="l">
              <a:lnSpc>
                <a:spcPct val="90000"/>
              </a:lnSpc>
              <a:spcBef>
                <a:spcPts val="500"/>
              </a:spcBef>
              <a:spcAft>
                <a:spcPts val="0"/>
              </a:spcAft>
              <a:buClr>
                <a:srgbClr val="595959"/>
              </a:buClr>
              <a:buSzPts val="2400"/>
              <a:buChar char="•"/>
              <a:defRPr sz="2400">
                <a:solidFill>
                  <a:srgbClr val="595959"/>
                </a:solidFill>
                <a:latin typeface="Arial"/>
                <a:ea typeface="Arial"/>
                <a:cs typeface="Arial"/>
                <a:sym typeface="Arial"/>
              </a:defRPr>
            </a:lvl4pPr>
            <a:lvl5pPr indent="-355600" lvl="4" marL="2286000" algn="l">
              <a:lnSpc>
                <a:spcPct val="90000"/>
              </a:lnSpc>
              <a:spcBef>
                <a:spcPts val="500"/>
              </a:spcBef>
              <a:spcAft>
                <a:spcPts val="0"/>
              </a:spcAft>
              <a:buClr>
                <a:srgbClr val="595959"/>
              </a:buClr>
              <a:buSzPts val="2000"/>
              <a:buChar char="•"/>
              <a:defRPr sz="2000">
                <a:solidFill>
                  <a:srgbClr val="595959"/>
                </a:solidFill>
                <a:latin typeface="Arial"/>
                <a:ea typeface="Arial"/>
                <a:cs typeface="Arial"/>
                <a:sym typeface="Aria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5" name="Google Shape;115;p10"/>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10"/>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10"/>
          <p:cNvSpPr txBox="1"/>
          <p:nvPr>
            <p:ph idx="12" type="sldNum"/>
          </p:nvPr>
        </p:nvSpPr>
        <p:spPr>
          <a:xfrm>
            <a:off x="6972300" y="182567"/>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cxnSp>
        <p:nvCxnSpPr>
          <p:cNvPr id="118" name="Google Shape;118;p10"/>
          <p:cNvCxnSpPr/>
          <p:nvPr/>
        </p:nvCxnSpPr>
        <p:spPr>
          <a:xfrm>
            <a:off x="159329" y="2718378"/>
            <a:ext cx="7959437" cy="0"/>
          </a:xfrm>
          <a:prstGeom prst="straightConnector1">
            <a:avLst/>
          </a:prstGeom>
          <a:noFill/>
          <a:ln cap="flat" cmpd="sng" w="9525">
            <a:solidFill>
              <a:srgbClr val="64B982"/>
            </a:solidFill>
            <a:prstDash val="solid"/>
            <a:miter lim="800000"/>
            <a:headEnd len="sm" w="sm" type="none"/>
            <a:tailEnd len="sm" w="sm" type="none"/>
          </a:ln>
        </p:spPr>
      </p:cxnSp>
      <p:cxnSp>
        <p:nvCxnSpPr>
          <p:cNvPr id="119" name="Google Shape;119;p10"/>
          <p:cNvCxnSpPr/>
          <p:nvPr/>
        </p:nvCxnSpPr>
        <p:spPr>
          <a:xfrm>
            <a:off x="159329" y="6176962"/>
            <a:ext cx="7959437" cy="0"/>
          </a:xfrm>
          <a:prstGeom prst="straightConnector1">
            <a:avLst/>
          </a:prstGeom>
          <a:noFill/>
          <a:ln cap="flat" cmpd="sng" w="9525">
            <a:solidFill>
              <a:srgbClr val="64B982"/>
            </a:solidFill>
            <a:prstDash val="solid"/>
            <a:miter lim="800000"/>
            <a:headEnd len="sm" w="sm" type="none"/>
            <a:tailEnd len="sm" w="sm" type="none"/>
          </a:ln>
        </p:spPr>
      </p:cxnSp>
      <p:sp>
        <p:nvSpPr>
          <p:cNvPr id="120" name="Google Shape;120;p10"/>
          <p:cNvSpPr txBox="1"/>
          <p:nvPr/>
        </p:nvSpPr>
        <p:spPr>
          <a:xfrm>
            <a:off x="2191857" y="365412"/>
            <a:ext cx="1759528" cy="83099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Careers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GB" sz="2400" u="none" cap="none" strike="noStrike">
                <a:solidFill>
                  <a:srgbClr val="3F3F3F"/>
                </a:solidFill>
                <a:latin typeface="Arial"/>
                <a:ea typeface="Arial"/>
                <a:cs typeface="Arial"/>
                <a:sym typeface="Arial"/>
              </a:rPr>
              <a:t>Service.</a:t>
            </a:r>
            <a:endParaRPr b="0" i="0" sz="2400" u="none" cap="none" strike="noStrike">
              <a:solidFill>
                <a:srgbClr val="3F3F3F"/>
              </a:solidFill>
              <a:latin typeface="Arial"/>
              <a:ea typeface="Arial"/>
              <a:cs typeface="Arial"/>
              <a:sym typeface="Arial"/>
            </a:endParaRPr>
          </a:p>
        </p:txBody>
      </p:sp>
      <p:pic>
        <p:nvPicPr>
          <p:cNvPr id="121" name="Google Shape;121;p10"/>
          <p:cNvPicPr preferRelativeResize="0"/>
          <p:nvPr/>
        </p:nvPicPr>
        <p:blipFill rotWithShape="1">
          <a:blip r:embed="rId3">
            <a:alphaModFix/>
          </a:blip>
          <a:srcRect b="0" l="0" r="0" t="0"/>
          <a:stretch/>
        </p:blipFill>
        <p:spPr>
          <a:xfrm>
            <a:off x="1" y="339261"/>
            <a:ext cx="2142870" cy="8571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40" Type="http://schemas.openxmlformats.org/officeDocument/2006/relationships/slideLayout" Target="../slideLayouts/slideLayout40.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4" Type="http://schemas.openxmlformats.org/officeDocument/2006/relationships/slideLayout" Target="../slideLayouts/slideLayout44.xml"/><Relationship Id="rId43" Type="http://schemas.openxmlformats.org/officeDocument/2006/relationships/slideLayout" Target="../slideLayouts/slideLayout43.xml"/><Relationship Id="rId46" Type="http://schemas.openxmlformats.org/officeDocument/2006/relationships/slideLayout" Target="../slideLayouts/slideLayout46.xml"/><Relationship Id="rId45" Type="http://schemas.openxmlformats.org/officeDocument/2006/relationships/slideLayout" Target="../slideLayouts/slideLayout45.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48" Type="http://schemas.openxmlformats.org/officeDocument/2006/relationships/slideLayout" Target="../slideLayouts/slideLayout48.xml"/><Relationship Id="rId47" Type="http://schemas.openxmlformats.org/officeDocument/2006/relationships/slideLayout" Target="../slideLayouts/slideLayout47.xml"/><Relationship Id="rId49" Type="http://schemas.openxmlformats.org/officeDocument/2006/relationships/slideLayout" Target="../slideLayouts/slideLayout4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60" Type="http://schemas.openxmlformats.org/officeDocument/2006/relationships/theme" Target="../theme/theme2.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9" Type="http://schemas.openxmlformats.org/officeDocument/2006/relationships/slideLayout" Target="../slideLayouts/slideLayout29.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11" Type="http://schemas.openxmlformats.org/officeDocument/2006/relationships/slideLayout" Target="../slideLayouts/slideLayout11.xml"/><Relationship Id="rId55" Type="http://schemas.openxmlformats.org/officeDocument/2006/relationships/slideLayout" Target="../slideLayouts/slideLayout55.xml"/><Relationship Id="rId10" Type="http://schemas.openxmlformats.org/officeDocument/2006/relationships/slideLayout" Target="../slideLayouts/slideLayout10.xml"/><Relationship Id="rId54" Type="http://schemas.openxmlformats.org/officeDocument/2006/relationships/slideLayout" Target="../slideLayouts/slideLayout54.xml"/><Relationship Id="rId13" Type="http://schemas.openxmlformats.org/officeDocument/2006/relationships/slideLayout" Target="../slideLayouts/slideLayout13.xml"/><Relationship Id="rId57" Type="http://schemas.openxmlformats.org/officeDocument/2006/relationships/slideLayout" Target="../slideLayouts/slideLayout57.xml"/><Relationship Id="rId12" Type="http://schemas.openxmlformats.org/officeDocument/2006/relationships/slideLayout" Target="../slideLayouts/slideLayout12.xml"/><Relationship Id="rId56" Type="http://schemas.openxmlformats.org/officeDocument/2006/relationships/slideLayout" Target="../slideLayouts/slideLayout56.xml"/><Relationship Id="rId15" Type="http://schemas.openxmlformats.org/officeDocument/2006/relationships/slideLayout" Target="../slideLayouts/slideLayout15.xml"/><Relationship Id="rId59" Type="http://schemas.openxmlformats.org/officeDocument/2006/relationships/slideLayout" Target="../slideLayouts/slideLayout59.xml"/><Relationship Id="rId14" Type="http://schemas.openxmlformats.org/officeDocument/2006/relationships/slideLayout" Target="../slideLayouts/slideLayout14.xml"/><Relationship Id="rId58" Type="http://schemas.openxmlformats.org/officeDocument/2006/relationships/slideLayout" Target="../slideLayouts/slideLayout5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9"/>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6356355"/>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6356355"/>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6356355"/>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 id="2147483685" r:id="rId38"/>
    <p:sldLayoutId id="2147483686" r:id="rId39"/>
    <p:sldLayoutId id="2147483687" r:id="rId40"/>
    <p:sldLayoutId id="2147483688" r:id="rId41"/>
    <p:sldLayoutId id="2147483689" r:id="rId42"/>
    <p:sldLayoutId id="2147483690" r:id="rId43"/>
    <p:sldLayoutId id="2147483691" r:id="rId44"/>
    <p:sldLayoutId id="2147483692" r:id="rId45"/>
    <p:sldLayoutId id="2147483693" r:id="rId46"/>
    <p:sldLayoutId id="2147483694" r:id="rId47"/>
    <p:sldLayoutId id="2147483695" r:id="rId48"/>
    <p:sldLayoutId id="2147483696" r:id="rId49"/>
    <p:sldLayoutId id="2147483697" r:id="rId50"/>
    <p:sldLayoutId id="2147483698" r:id="rId51"/>
    <p:sldLayoutId id="2147483699" r:id="rId52"/>
    <p:sldLayoutId id="2147483700" r:id="rId53"/>
    <p:sldLayoutId id="2147483701" r:id="rId54"/>
    <p:sldLayoutId id="2147483702" r:id="rId55"/>
    <p:sldLayoutId id="2147483703" r:id="rId56"/>
    <p:sldLayoutId id="2147483704" r:id="rId57"/>
    <p:sldLayoutId id="2147483705" r:id="rId58"/>
    <p:sldLayoutId id="2147483706" r:id="rId5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hyperlink" Target="https://www.sheffield.ac.uk/careers/explor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6" name="Shape 736"/>
        <p:cNvGrpSpPr/>
        <p:nvPr/>
      </p:nvGrpSpPr>
      <p:grpSpPr>
        <a:xfrm>
          <a:off x="0" y="0"/>
          <a:ext cx="0" cy="0"/>
          <a:chOff x="0" y="0"/>
          <a:chExt cx="0" cy="0"/>
        </a:xfrm>
      </p:grpSpPr>
      <p:sp>
        <p:nvSpPr>
          <p:cNvPr id="737" name="Google Shape;737;p61"/>
          <p:cNvSpPr txBox="1"/>
          <p:nvPr>
            <p:ph type="ctrTitle"/>
          </p:nvPr>
        </p:nvSpPr>
        <p:spPr>
          <a:xfrm>
            <a:off x="235526" y="1576243"/>
            <a:ext cx="4907974" cy="399328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4400"/>
              <a:buFont typeface="Arial"/>
              <a:buNone/>
            </a:pPr>
            <a:r>
              <a:rPr b="1" lang="en-GB" sz="4400"/>
              <a:t>Your Degree, Your Career: Studying at Sheffield can take you anywhere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9" name="Shape 819"/>
        <p:cNvGrpSpPr/>
        <p:nvPr/>
      </p:nvGrpSpPr>
      <p:grpSpPr>
        <a:xfrm>
          <a:off x="0" y="0"/>
          <a:ext cx="0" cy="0"/>
          <a:chOff x="0" y="0"/>
          <a:chExt cx="0" cy="0"/>
        </a:xfrm>
      </p:grpSpPr>
      <p:sp>
        <p:nvSpPr>
          <p:cNvPr id="820" name="Google Shape;820;p70"/>
          <p:cNvSpPr txBox="1"/>
          <p:nvPr/>
        </p:nvSpPr>
        <p:spPr>
          <a:xfrm>
            <a:off x="783600" y="2369700"/>
            <a:ext cx="7576800" cy="21186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821" name="Google Shape;821;p70"/>
          <p:cNvSpPr txBox="1"/>
          <p:nvPr/>
        </p:nvSpPr>
        <p:spPr>
          <a:xfrm>
            <a:off x="3852350" y="194750"/>
            <a:ext cx="5006100" cy="16044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4320"/>
              <a:buFont typeface="Arial"/>
              <a:buNone/>
            </a:pPr>
            <a:r>
              <a:rPr b="1" lang="en-GB" sz="4320">
                <a:solidFill>
                  <a:srgbClr val="37AFD7"/>
                </a:solidFill>
              </a:rPr>
              <a:t>Your academic programme</a:t>
            </a:r>
            <a:endParaRPr b="0" i="0" sz="1400" u="none" cap="none" strike="noStrike">
              <a:solidFill>
                <a:srgbClr val="000000"/>
              </a:solidFill>
              <a:latin typeface="Arial"/>
              <a:ea typeface="Arial"/>
              <a:cs typeface="Arial"/>
              <a:sym typeface="Arial"/>
            </a:endParaRPr>
          </a:p>
        </p:txBody>
      </p:sp>
      <p:sp>
        <p:nvSpPr>
          <p:cNvPr id="822" name="Google Shape;822;p70"/>
          <p:cNvSpPr txBox="1"/>
          <p:nvPr/>
        </p:nvSpPr>
        <p:spPr>
          <a:xfrm>
            <a:off x="332400" y="1650975"/>
            <a:ext cx="8028000" cy="48141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3000"/>
              <a:buFont typeface="Arial"/>
              <a:buNone/>
            </a:pPr>
            <a:r>
              <a:rPr lang="en-GB" sz="3000">
                <a:solidFill>
                  <a:srgbClr val="222222"/>
                </a:solidFill>
              </a:rPr>
              <a:t>Sheffield Graduate Attributes are embedded </a:t>
            </a:r>
            <a:endParaRPr sz="30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rPr lang="en-GB" sz="2000">
                <a:solidFill>
                  <a:srgbClr val="222222"/>
                </a:solidFill>
              </a:rPr>
              <a:t>Develop the skills and attributes that will equip you to secure successful careers </a:t>
            </a:r>
            <a:endParaRPr sz="20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t/>
            </a:r>
            <a:endParaRPr sz="24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rPr lang="en-GB" sz="3000">
                <a:solidFill>
                  <a:srgbClr val="222222"/>
                </a:solidFill>
              </a:rPr>
              <a:t>Placement Opportunities</a:t>
            </a:r>
            <a:endParaRPr sz="30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rPr lang="en-GB" sz="2000">
                <a:solidFill>
                  <a:srgbClr val="222222"/>
                </a:solidFill>
              </a:rPr>
              <a:t>Option to undertake a placement opportunity to apply and develop your skills in the workplace</a:t>
            </a:r>
            <a:endParaRPr sz="20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t/>
            </a:r>
            <a:endParaRPr sz="24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rPr lang="en-GB" sz="3000">
                <a:solidFill>
                  <a:srgbClr val="222222"/>
                </a:solidFill>
              </a:rPr>
              <a:t>Relevant and future proofed</a:t>
            </a:r>
            <a:endParaRPr sz="3000">
              <a:solidFill>
                <a:srgbClr val="222222"/>
              </a:solidFill>
            </a:endParaRPr>
          </a:p>
          <a:p>
            <a:pPr indent="0" lvl="0" marL="0" marR="0" rtl="0" algn="l">
              <a:lnSpc>
                <a:spcPct val="115000"/>
              </a:lnSpc>
              <a:spcBef>
                <a:spcPts val="0"/>
              </a:spcBef>
              <a:spcAft>
                <a:spcPts val="0"/>
              </a:spcAft>
              <a:buClr>
                <a:srgbClr val="000000"/>
              </a:buClr>
              <a:buSzPts val="3000"/>
              <a:buFont typeface="Arial"/>
              <a:buNone/>
            </a:pPr>
            <a:r>
              <a:rPr lang="en-GB" sz="2000">
                <a:solidFill>
                  <a:srgbClr val="222222"/>
                </a:solidFill>
              </a:rPr>
              <a:t>Course design informed by graduate recruiters, professional bodies, alumni and labour market trends</a:t>
            </a:r>
            <a:endParaRPr sz="2000">
              <a:solidFill>
                <a:srgbClr val="22222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7" name="Shape 827"/>
        <p:cNvGrpSpPr/>
        <p:nvPr/>
      </p:nvGrpSpPr>
      <p:grpSpPr>
        <a:xfrm>
          <a:off x="0" y="0"/>
          <a:ext cx="0" cy="0"/>
          <a:chOff x="0" y="0"/>
          <a:chExt cx="0" cy="0"/>
        </a:xfrm>
      </p:grpSpPr>
      <p:sp>
        <p:nvSpPr>
          <p:cNvPr id="828" name="Google Shape;828;p71"/>
          <p:cNvSpPr txBox="1"/>
          <p:nvPr>
            <p:ph type="title"/>
          </p:nvPr>
        </p:nvSpPr>
        <p:spPr>
          <a:xfrm>
            <a:off x="159325" y="1392825"/>
            <a:ext cx="84342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7AFD7"/>
              </a:buClr>
              <a:buSzPts val="4320"/>
              <a:buFont typeface="Arial"/>
              <a:buNone/>
            </a:pPr>
            <a:r>
              <a:rPr lang="en-GB" sz="4320"/>
              <a:t>How else can I develop graduate attributes?</a:t>
            </a:r>
            <a:endParaRPr sz="4320"/>
          </a:p>
        </p:txBody>
      </p:sp>
      <p:sp>
        <p:nvSpPr>
          <p:cNvPr id="829" name="Google Shape;829;p71"/>
          <p:cNvSpPr txBox="1"/>
          <p:nvPr/>
        </p:nvSpPr>
        <p:spPr>
          <a:xfrm>
            <a:off x="1688173" y="4991579"/>
            <a:ext cx="23292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1" i="0" lang="en-GB" sz="2800" u="none" cap="none" strike="noStrike">
                <a:solidFill>
                  <a:srgbClr val="F49C6A"/>
                </a:solidFill>
                <a:latin typeface="Arial"/>
                <a:ea typeface="Arial"/>
                <a:cs typeface="Arial"/>
                <a:sym typeface="Arial"/>
              </a:rPr>
              <a:t>e-Mentoring</a:t>
            </a:r>
            <a:endParaRPr b="1" i="0" sz="2800" u="none" cap="none" strike="noStrike">
              <a:solidFill>
                <a:srgbClr val="F49C6A"/>
              </a:solidFill>
              <a:latin typeface="Arial"/>
              <a:ea typeface="Arial"/>
              <a:cs typeface="Arial"/>
              <a:sym typeface="Arial"/>
            </a:endParaRPr>
          </a:p>
        </p:txBody>
      </p:sp>
      <p:sp>
        <p:nvSpPr>
          <p:cNvPr id="830" name="Google Shape;830;p71"/>
          <p:cNvSpPr txBox="1"/>
          <p:nvPr/>
        </p:nvSpPr>
        <p:spPr>
          <a:xfrm>
            <a:off x="2702826" y="2897819"/>
            <a:ext cx="2614800" cy="1015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600"/>
              <a:buFont typeface="Arial"/>
              <a:buNone/>
            </a:pPr>
            <a:r>
              <a:t/>
            </a:r>
            <a:endParaRPr b="1" i="0" sz="3600" u="none" cap="none" strike="noStrike">
              <a:solidFill>
                <a:srgbClr val="8E9ED1"/>
              </a:solidFill>
              <a:latin typeface="Arial"/>
              <a:ea typeface="Arial"/>
              <a:cs typeface="Arial"/>
              <a:sym typeface="Arial"/>
            </a:endParaRPr>
          </a:p>
        </p:txBody>
      </p:sp>
      <p:sp>
        <p:nvSpPr>
          <p:cNvPr id="831" name="Google Shape;831;p71"/>
          <p:cNvSpPr txBox="1"/>
          <p:nvPr/>
        </p:nvSpPr>
        <p:spPr>
          <a:xfrm>
            <a:off x="337945" y="3986278"/>
            <a:ext cx="2749200" cy="913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rgbClr val="38B0D6"/>
                </a:solidFill>
                <a:latin typeface="Arial"/>
                <a:ea typeface="Arial"/>
                <a:cs typeface="Arial"/>
                <a:sym typeface="Arial"/>
              </a:rPr>
              <a:t>Summer placement</a:t>
            </a:r>
            <a:endParaRPr b="1" i="0" sz="3200" u="none" cap="none" strike="noStrike">
              <a:solidFill>
                <a:srgbClr val="38B0D6"/>
              </a:solidFill>
              <a:latin typeface="Arial"/>
              <a:ea typeface="Arial"/>
              <a:cs typeface="Arial"/>
              <a:sym typeface="Arial"/>
            </a:endParaRPr>
          </a:p>
        </p:txBody>
      </p:sp>
      <p:sp>
        <p:nvSpPr>
          <p:cNvPr id="832" name="Google Shape;832;p71"/>
          <p:cNvSpPr txBox="1"/>
          <p:nvPr/>
        </p:nvSpPr>
        <p:spPr>
          <a:xfrm>
            <a:off x="539552" y="5474740"/>
            <a:ext cx="28629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8E9ED1"/>
                </a:solidFill>
                <a:latin typeface="Arial"/>
                <a:ea typeface="Arial"/>
                <a:cs typeface="Arial"/>
                <a:sym typeface="Arial"/>
              </a:rPr>
              <a:t>Internships</a:t>
            </a:r>
            <a:endParaRPr b="1" i="0" sz="3600" u="none" cap="none" strike="noStrike">
              <a:solidFill>
                <a:srgbClr val="8E9ED1"/>
              </a:solidFill>
              <a:latin typeface="Arial"/>
              <a:ea typeface="Arial"/>
              <a:cs typeface="Arial"/>
              <a:sym typeface="Arial"/>
            </a:endParaRPr>
          </a:p>
        </p:txBody>
      </p:sp>
      <p:sp>
        <p:nvSpPr>
          <p:cNvPr id="833" name="Google Shape;833;p71"/>
          <p:cNvSpPr/>
          <p:nvPr/>
        </p:nvSpPr>
        <p:spPr>
          <a:xfrm>
            <a:off x="4788708" y="4768840"/>
            <a:ext cx="3498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1" i="0" lang="en-GB" sz="3600" u="none" cap="none" strike="noStrike">
                <a:solidFill>
                  <a:srgbClr val="64B982"/>
                </a:solidFill>
                <a:latin typeface="Arial"/>
                <a:ea typeface="Arial"/>
                <a:cs typeface="Arial"/>
                <a:sym typeface="Arial"/>
              </a:rPr>
              <a:t>Part-time work</a:t>
            </a:r>
            <a:endParaRPr b="0" i="0" sz="1400" u="none" cap="none" strike="noStrike">
              <a:solidFill>
                <a:srgbClr val="000000"/>
              </a:solidFill>
              <a:latin typeface="Arial"/>
              <a:ea typeface="Arial"/>
              <a:cs typeface="Arial"/>
              <a:sym typeface="Arial"/>
            </a:endParaRPr>
          </a:p>
        </p:txBody>
      </p:sp>
      <p:sp>
        <p:nvSpPr>
          <p:cNvPr id="834" name="Google Shape;834;p71"/>
          <p:cNvSpPr/>
          <p:nvPr/>
        </p:nvSpPr>
        <p:spPr>
          <a:xfrm>
            <a:off x="3163277" y="3710516"/>
            <a:ext cx="3018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GB" sz="3000" u="none" cap="none" strike="noStrike">
                <a:solidFill>
                  <a:srgbClr val="E7B95B"/>
                </a:solidFill>
                <a:latin typeface="Arial"/>
                <a:ea typeface="Arial"/>
                <a:cs typeface="Arial"/>
                <a:sym typeface="Arial"/>
              </a:rPr>
              <a:t>Volunteering</a:t>
            </a:r>
            <a:endParaRPr b="0" i="0" sz="3000" u="none" cap="none" strike="noStrike">
              <a:solidFill>
                <a:srgbClr val="000000"/>
              </a:solidFill>
              <a:latin typeface="Arial"/>
              <a:ea typeface="Arial"/>
              <a:cs typeface="Arial"/>
              <a:sym typeface="Arial"/>
            </a:endParaRPr>
          </a:p>
        </p:txBody>
      </p:sp>
      <p:sp>
        <p:nvSpPr>
          <p:cNvPr id="835" name="Google Shape;835;p71"/>
          <p:cNvSpPr/>
          <p:nvPr/>
        </p:nvSpPr>
        <p:spPr>
          <a:xfrm>
            <a:off x="4355976" y="5536295"/>
            <a:ext cx="22680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1" i="0" lang="en-GB" sz="2800" u="none" cap="none" strike="noStrike">
                <a:solidFill>
                  <a:srgbClr val="38B0D6"/>
                </a:solidFill>
                <a:latin typeface="Arial"/>
                <a:ea typeface="Arial"/>
                <a:cs typeface="Arial"/>
                <a:sym typeface="Arial"/>
              </a:rPr>
              <a:t>Year abroad</a:t>
            </a:r>
            <a:endParaRPr b="0" i="0" sz="1400" u="none" cap="none" strike="noStrike">
              <a:solidFill>
                <a:srgbClr val="000000"/>
              </a:solidFill>
              <a:latin typeface="Arial"/>
              <a:ea typeface="Arial"/>
              <a:cs typeface="Arial"/>
              <a:sym typeface="Arial"/>
            </a:endParaRPr>
          </a:p>
        </p:txBody>
      </p:sp>
      <p:sp>
        <p:nvSpPr>
          <p:cNvPr id="836" name="Google Shape;836;p71"/>
          <p:cNvSpPr/>
          <p:nvPr/>
        </p:nvSpPr>
        <p:spPr>
          <a:xfrm>
            <a:off x="5362947" y="2952925"/>
            <a:ext cx="3498300" cy="523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2800"/>
              <a:buFont typeface="Arial"/>
              <a:buNone/>
            </a:pPr>
            <a:r>
              <a:rPr b="1" i="0" lang="en-GB" sz="2800" u="none" cap="none" strike="noStrike">
                <a:solidFill>
                  <a:srgbClr val="F49C6A"/>
                </a:solidFill>
                <a:latin typeface="Arial"/>
                <a:ea typeface="Arial"/>
                <a:cs typeface="Arial"/>
                <a:sym typeface="Arial"/>
              </a:rPr>
              <a:t>Group projects</a:t>
            </a:r>
            <a:endParaRPr b="0" i="0" sz="1400" u="none" cap="none" strike="noStrike">
              <a:solidFill>
                <a:srgbClr val="000000"/>
              </a:solidFill>
              <a:latin typeface="Arial"/>
              <a:ea typeface="Arial"/>
              <a:cs typeface="Arial"/>
              <a:sym typeface="Arial"/>
            </a:endParaRPr>
          </a:p>
        </p:txBody>
      </p:sp>
      <p:sp>
        <p:nvSpPr>
          <p:cNvPr id="837" name="Google Shape;837;p71"/>
          <p:cNvSpPr/>
          <p:nvPr/>
        </p:nvSpPr>
        <p:spPr>
          <a:xfrm>
            <a:off x="157720" y="2933730"/>
            <a:ext cx="2510400" cy="8925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600"/>
              <a:buFont typeface="Arial"/>
              <a:buNone/>
            </a:pPr>
            <a:r>
              <a:rPr b="1" i="0" lang="en-GB" sz="2600" u="none" cap="none" strike="noStrike">
                <a:solidFill>
                  <a:srgbClr val="F2909A"/>
                </a:solidFill>
                <a:latin typeface="Arial"/>
                <a:ea typeface="Arial"/>
                <a:cs typeface="Arial"/>
                <a:sym typeface="Arial"/>
              </a:rPr>
              <a:t>Student representative</a:t>
            </a:r>
            <a:endParaRPr b="0" i="0" sz="1400" u="none" cap="none" strike="noStrike">
              <a:solidFill>
                <a:srgbClr val="000000"/>
              </a:solidFill>
              <a:latin typeface="Arial"/>
              <a:ea typeface="Arial"/>
              <a:cs typeface="Arial"/>
              <a:sym typeface="Arial"/>
            </a:endParaRPr>
          </a:p>
        </p:txBody>
      </p:sp>
      <p:sp>
        <p:nvSpPr>
          <p:cNvPr id="838" name="Google Shape;838;p71"/>
          <p:cNvSpPr/>
          <p:nvPr/>
        </p:nvSpPr>
        <p:spPr>
          <a:xfrm>
            <a:off x="6258003" y="3670126"/>
            <a:ext cx="2560800" cy="1077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rgbClr val="F2909A"/>
                </a:solidFill>
                <a:latin typeface="Arial"/>
                <a:ea typeface="Arial"/>
                <a:cs typeface="Arial"/>
                <a:sym typeface="Arial"/>
              </a:rPr>
              <a:t>Clubs and Societies</a:t>
            </a:r>
            <a:endParaRPr b="1" i="0" sz="3200" u="none" cap="none" strike="noStrike">
              <a:solidFill>
                <a:srgbClr val="F2909A"/>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2" name="Shape 842"/>
        <p:cNvGrpSpPr/>
        <p:nvPr/>
      </p:nvGrpSpPr>
      <p:grpSpPr>
        <a:xfrm>
          <a:off x="0" y="0"/>
          <a:ext cx="0" cy="0"/>
          <a:chOff x="0" y="0"/>
          <a:chExt cx="0" cy="0"/>
        </a:xfrm>
      </p:grpSpPr>
      <p:sp>
        <p:nvSpPr>
          <p:cNvPr id="843" name="Google Shape;843;p72"/>
          <p:cNvSpPr txBox="1"/>
          <p:nvPr>
            <p:ph type="title"/>
          </p:nvPr>
        </p:nvSpPr>
        <p:spPr>
          <a:xfrm>
            <a:off x="623888" y="1709743"/>
            <a:ext cx="7342500" cy="28527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800"/>
              <a:buFont typeface="Arial"/>
              <a:buNone/>
            </a:pPr>
            <a:r>
              <a:rPr lang="en-GB"/>
              <a:t>Support from the Careers Service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8" name="Shape 848"/>
        <p:cNvGrpSpPr/>
        <p:nvPr/>
      </p:nvGrpSpPr>
      <p:grpSpPr>
        <a:xfrm>
          <a:off x="0" y="0"/>
          <a:ext cx="0" cy="0"/>
          <a:chOff x="0" y="0"/>
          <a:chExt cx="0" cy="0"/>
        </a:xfrm>
      </p:grpSpPr>
      <p:sp>
        <p:nvSpPr>
          <p:cNvPr id="849" name="Google Shape;849;p73"/>
          <p:cNvSpPr txBox="1"/>
          <p:nvPr>
            <p:ph type="title"/>
          </p:nvPr>
        </p:nvSpPr>
        <p:spPr>
          <a:xfrm>
            <a:off x="213014" y="1362656"/>
            <a:ext cx="78867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7AFD7"/>
              </a:buClr>
              <a:buSzPts val="4320"/>
              <a:buFont typeface="Arial"/>
              <a:buNone/>
            </a:pPr>
            <a:r>
              <a:rPr lang="en-GB" sz="4320"/>
              <a:t>How could the Careers Service support you?</a:t>
            </a:r>
            <a:endParaRPr sz="4320"/>
          </a:p>
        </p:txBody>
      </p:sp>
      <p:sp>
        <p:nvSpPr>
          <p:cNvPr id="850" name="Google Shape;850;p73"/>
          <p:cNvSpPr txBox="1"/>
          <p:nvPr>
            <p:ph idx="1" type="body"/>
          </p:nvPr>
        </p:nvSpPr>
        <p:spPr>
          <a:xfrm>
            <a:off x="213014" y="2823157"/>
            <a:ext cx="3886200" cy="3398261"/>
          </a:xfrm>
          <a:prstGeom prst="rect">
            <a:avLst/>
          </a:prstGeom>
          <a:noFill/>
          <a:ln>
            <a:noFill/>
          </a:ln>
        </p:spPr>
        <p:txBody>
          <a:bodyPr anchorCtr="0" anchor="t" bIns="45700" lIns="91425" spcFirstLastPara="1" rIns="91425" wrap="square" tIns="45700">
            <a:noAutofit/>
          </a:bodyPr>
          <a:lstStyle/>
          <a:p>
            <a:pPr indent="-228594" lvl="0" marL="228594" rtl="0" algn="l">
              <a:lnSpc>
                <a:spcPct val="90000"/>
              </a:lnSpc>
              <a:spcBef>
                <a:spcPts val="0"/>
              </a:spcBef>
              <a:spcAft>
                <a:spcPts val="0"/>
              </a:spcAft>
              <a:buClr>
                <a:srgbClr val="595959"/>
              </a:buClr>
              <a:buSzPts val="2800"/>
              <a:buChar char="•"/>
            </a:pPr>
            <a:r>
              <a:rPr lang="en-GB"/>
              <a:t>Support to find part-time work</a:t>
            </a:r>
            <a:endParaRPr/>
          </a:p>
          <a:p>
            <a:pPr indent="-228594" lvl="0" marL="228594" rtl="0" algn="l">
              <a:lnSpc>
                <a:spcPct val="90000"/>
              </a:lnSpc>
              <a:spcBef>
                <a:spcPts val="1000"/>
              </a:spcBef>
              <a:spcAft>
                <a:spcPts val="0"/>
              </a:spcAft>
              <a:buClr>
                <a:srgbClr val="595959"/>
              </a:buClr>
              <a:buSzPts val="2800"/>
              <a:buChar char="•"/>
            </a:pPr>
            <a:r>
              <a:rPr lang="en-GB"/>
              <a:t>1:1 Appointments</a:t>
            </a:r>
            <a:endParaRPr/>
          </a:p>
          <a:p>
            <a:pPr indent="-228594" lvl="0" marL="228594" rtl="0" algn="l">
              <a:lnSpc>
                <a:spcPct val="90000"/>
              </a:lnSpc>
              <a:spcBef>
                <a:spcPts val="1000"/>
              </a:spcBef>
              <a:spcAft>
                <a:spcPts val="0"/>
              </a:spcAft>
              <a:buClr>
                <a:srgbClr val="595959"/>
              </a:buClr>
              <a:buSzPts val="2800"/>
              <a:buChar char="•"/>
            </a:pPr>
            <a:r>
              <a:rPr lang="en-GB"/>
              <a:t>Workshops and webinars</a:t>
            </a:r>
            <a:endParaRPr/>
          </a:p>
          <a:p>
            <a:pPr indent="-228594" lvl="0" marL="228594" rtl="0" algn="l">
              <a:lnSpc>
                <a:spcPct val="90000"/>
              </a:lnSpc>
              <a:spcBef>
                <a:spcPts val="1000"/>
              </a:spcBef>
              <a:spcAft>
                <a:spcPts val="0"/>
              </a:spcAft>
              <a:buClr>
                <a:srgbClr val="595959"/>
              </a:buClr>
              <a:buSzPts val="2800"/>
              <a:buChar char="•"/>
            </a:pPr>
            <a:r>
              <a:rPr lang="en-GB"/>
              <a:t>Large-scale careers fairs</a:t>
            </a:r>
            <a:endParaRPr/>
          </a:p>
        </p:txBody>
      </p:sp>
      <p:sp>
        <p:nvSpPr>
          <p:cNvPr id="851" name="Google Shape;851;p73"/>
          <p:cNvSpPr txBox="1"/>
          <p:nvPr>
            <p:ph idx="2" type="body"/>
          </p:nvPr>
        </p:nvSpPr>
        <p:spPr>
          <a:xfrm>
            <a:off x="4213525" y="2823150"/>
            <a:ext cx="4697100" cy="2996400"/>
          </a:xfrm>
          <a:prstGeom prst="rect">
            <a:avLst/>
          </a:prstGeom>
          <a:noFill/>
          <a:ln>
            <a:noFill/>
          </a:ln>
        </p:spPr>
        <p:txBody>
          <a:bodyPr anchorCtr="0" anchor="t" bIns="45700" lIns="91425" spcFirstLastPara="1" rIns="91425" wrap="square" tIns="45700">
            <a:noAutofit/>
          </a:bodyPr>
          <a:lstStyle/>
          <a:p>
            <a:pPr indent="-228593" lvl="0" marL="228593" rtl="0" algn="l">
              <a:lnSpc>
                <a:spcPct val="90000"/>
              </a:lnSpc>
              <a:spcBef>
                <a:spcPts val="0"/>
              </a:spcBef>
              <a:spcAft>
                <a:spcPts val="0"/>
              </a:spcAft>
              <a:buClr>
                <a:srgbClr val="595959"/>
              </a:buClr>
              <a:buSzPts val="2800"/>
              <a:buChar char="•"/>
            </a:pPr>
            <a:r>
              <a:rPr lang="en-GB"/>
              <a:t>Placements</a:t>
            </a:r>
            <a:endParaRPr/>
          </a:p>
          <a:p>
            <a:pPr indent="-228594" lvl="0" marL="228594" rtl="0" algn="l">
              <a:lnSpc>
                <a:spcPct val="90000"/>
              </a:lnSpc>
              <a:spcBef>
                <a:spcPts val="1000"/>
              </a:spcBef>
              <a:spcAft>
                <a:spcPts val="0"/>
              </a:spcAft>
              <a:buClr>
                <a:srgbClr val="595959"/>
              </a:buClr>
              <a:buSzPts val="2800"/>
              <a:buChar char="•"/>
            </a:pPr>
            <a:r>
              <a:rPr lang="en-GB"/>
              <a:t>Vacancies – Career Connect online portal</a:t>
            </a:r>
            <a:endParaRPr/>
          </a:p>
          <a:p>
            <a:pPr indent="-228593" lvl="0" marL="228593" rtl="0" algn="l">
              <a:lnSpc>
                <a:spcPct val="90000"/>
              </a:lnSpc>
              <a:spcBef>
                <a:spcPts val="1000"/>
              </a:spcBef>
              <a:spcAft>
                <a:spcPts val="0"/>
              </a:spcAft>
              <a:buClr>
                <a:srgbClr val="595959"/>
              </a:buClr>
              <a:buSzPts val="2800"/>
              <a:buChar char="•"/>
            </a:pPr>
            <a:r>
              <a:rPr lang="en-GB"/>
              <a:t>Links with almost 4000 employers</a:t>
            </a:r>
            <a:endParaRPr/>
          </a:p>
          <a:p>
            <a:pPr indent="-228594" lvl="0" marL="228594" rtl="0" algn="l">
              <a:lnSpc>
                <a:spcPct val="90000"/>
              </a:lnSpc>
              <a:spcBef>
                <a:spcPts val="1000"/>
              </a:spcBef>
              <a:spcAft>
                <a:spcPts val="0"/>
              </a:spcAft>
              <a:buSzPts val="2800"/>
              <a:buChar char="•"/>
            </a:pPr>
            <a:r>
              <a:rPr b="1" lang="en-GB"/>
              <a:t>Support for graduates for up to 3 years</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6" name="Shape 856"/>
        <p:cNvGrpSpPr/>
        <p:nvPr/>
      </p:nvGrpSpPr>
      <p:grpSpPr>
        <a:xfrm>
          <a:off x="0" y="0"/>
          <a:ext cx="0" cy="0"/>
          <a:chOff x="0" y="0"/>
          <a:chExt cx="0" cy="0"/>
        </a:xfrm>
      </p:grpSpPr>
      <p:sp>
        <p:nvSpPr>
          <p:cNvPr id="857" name="Google Shape;857;p74"/>
          <p:cNvSpPr txBox="1"/>
          <p:nvPr>
            <p:ph type="title"/>
          </p:nvPr>
        </p:nvSpPr>
        <p:spPr>
          <a:xfrm>
            <a:off x="212724" y="1362075"/>
            <a:ext cx="8751763"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4320"/>
              <a:buFont typeface="Arial"/>
              <a:buNone/>
            </a:pPr>
            <a:r>
              <a:rPr lang="en-GB" sz="4320"/>
              <a:t>For further information, visit our website…</a:t>
            </a:r>
            <a:endParaRPr sz="4320"/>
          </a:p>
        </p:txBody>
      </p:sp>
      <p:sp>
        <p:nvSpPr>
          <p:cNvPr id="858" name="Google Shape;858;p74"/>
          <p:cNvSpPr txBox="1"/>
          <p:nvPr>
            <p:ph idx="1" type="body"/>
          </p:nvPr>
        </p:nvSpPr>
        <p:spPr>
          <a:xfrm>
            <a:off x="4795838" y="2878138"/>
            <a:ext cx="3303587" cy="37941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000"/>
              <a:buNone/>
            </a:pPr>
            <a:r>
              <a:rPr lang="en-GB" sz="2000"/>
              <a:t>fb.com/UniShefCareers</a:t>
            </a:r>
            <a:endParaRPr sz="2000"/>
          </a:p>
        </p:txBody>
      </p:sp>
      <p:sp>
        <p:nvSpPr>
          <p:cNvPr id="859" name="Google Shape;859;p74"/>
          <p:cNvSpPr txBox="1"/>
          <p:nvPr>
            <p:ph idx="2" type="body"/>
          </p:nvPr>
        </p:nvSpPr>
        <p:spPr>
          <a:xfrm>
            <a:off x="4806950" y="3422650"/>
            <a:ext cx="3303588" cy="37941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000"/>
              <a:buNone/>
            </a:pPr>
            <a:r>
              <a:rPr lang="en-GB" sz="2000"/>
              <a:t>@UniShefCareers</a:t>
            </a:r>
            <a:endParaRPr sz="2000"/>
          </a:p>
        </p:txBody>
      </p:sp>
      <p:sp>
        <p:nvSpPr>
          <p:cNvPr id="860" name="Google Shape;860;p74"/>
          <p:cNvSpPr txBox="1"/>
          <p:nvPr>
            <p:ph idx="3" type="body"/>
          </p:nvPr>
        </p:nvSpPr>
        <p:spPr>
          <a:xfrm>
            <a:off x="4795838" y="3986213"/>
            <a:ext cx="3303587" cy="37941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000"/>
              <a:buNone/>
            </a:pPr>
            <a:r>
              <a:rPr lang="en-GB" sz="2000"/>
              <a:t>@UniShefCareers</a:t>
            </a:r>
            <a:endParaRPr sz="2000"/>
          </a:p>
        </p:txBody>
      </p:sp>
      <p:sp>
        <p:nvSpPr>
          <p:cNvPr id="861" name="Google Shape;861;p74"/>
          <p:cNvSpPr txBox="1"/>
          <p:nvPr>
            <p:ph idx="4" type="body"/>
          </p:nvPr>
        </p:nvSpPr>
        <p:spPr>
          <a:xfrm>
            <a:off x="4789077" y="4450727"/>
            <a:ext cx="3303587" cy="66357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2000"/>
              <a:buFont typeface="Arial"/>
              <a:buNone/>
            </a:pPr>
            <a:r>
              <a:rPr lang="en-GB" sz="2000"/>
              <a:t>University of Sheffield</a:t>
            </a:r>
            <a:endParaRPr/>
          </a:p>
          <a:p>
            <a:pPr indent="0" lvl="0" marL="0" rtl="0" algn="l">
              <a:lnSpc>
                <a:spcPct val="100000"/>
              </a:lnSpc>
              <a:spcBef>
                <a:spcPts val="0"/>
              </a:spcBef>
              <a:spcAft>
                <a:spcPts val="0"/>
              </a:spcAft>
              <a:buClr>
                <a:schemeClr val="lt1"/>
              </a:buClr>
              <a:buSzPts val="2000"/>
              <a:buFont typeface="Arial"/>
              <a:buNone/>
            </a:pPr>
            <a:r>
              <a:rPr lang="en-GB" sz="2000"/>
              <a:t>Careers </a:t>
            </a:r>
            <a:endParaRPr sz="2000"/>
          </a:p>
        </p:txBody>
      </p:sp>
      <p:sp>
        <p:nvSpPr>
          <p:cNvPr id="862" name="Google Shape;862;p74"/>
          <p:cNvSpPr txBox="1"/>
          <p:nvPr>
            <p:ph idx="5" type="body"/>
          </p:nvPr>
        </p:nvSpPr>
        <p:spPr>
          <a:xfrm>
            <a:off x="211138" y="2822575"/>
            <a:ext cx="3863975" cy="239077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3200"/>
              <a:buNone/>
            </a:pPr>
            <a:r>
              <a:rPr lang="en-GB"/>
              <a:t>Careers Service</a:t>
            </a:r>
            <a:endParaRPr/>
          </a:p>
          <a:p>
            <a:pPr indent="0" lvl="0" marL="0" rtl="0" algn="l">
              <a:lnSpc>
                <a:spcPct val="90000"/>
              </a:lnSpc>
              <a:spcBef>
                <a:spcPts val="1000"/>
              </a:spcBef>
              <a:spcAft>
                <a:spcPts val="0"/>
              </a:spcAft>
              <a:buClr>
                <a:schemeClr val="lt1"/>
              </a:buClr>
              <a:buSzPts val="3200"/>
              <a:buNone/>
            </a:pPr>
            <a:r>
              <a:rPr lang="en-GB"/>
              <a:t>241 Glossop Road</a:t>
            </a:r>
            <a:endParaRPr/>
          </a:p>
          <a:p>
            <a:pPr indent="0" lvl="0" marL="0" rtl="0" algn="l">
              <a:lnSpc>
                <a:spcPct val="90000"/>
              </a:lnSpc>
              <a:spcBef>
                <a:spcPts val="1000"/>
              </a:spcBef>
              <a:spcAft>
                <a:spcPts val="0"/>
              </a:spcAft>
              <a:buClr>
                <a:schemeClr val="lt1"/>
              </a:buClr>
              <a:buSzPts val="3200"/>
              <a:buNone/>
            </a:pPr>
            <a:r>
              <a:rPr lang="en-GB"/>
              <a:t>S10 2GW</a:t>
            </a:r>
            <a:endParaRPr/>
          </a:p>
          <a:p>
            <a:pPr indent="0" lvl="0" marL="0" rtl="0" algn="l">
              <a:lnSpc>
                <a:spcPct val="90000"/>
              </a:lnSpc>
              <a:spcBef>
                <a:spcPts val="1000"/>
              </a:spcBef>
              <a:spcAft>
                <a:spcPts val="0"/>
              </a:spcAft>
              <a:buClr>
                <a:schemeClr val="lt1"/>
              </a:buClr>
              <a:buSzPts val="3200"/>
              <a:buNone/>
            </a:pPr>
            <a:r>
              <a:rPr lang="en-GB"/>
              <a:t>0114 222 0910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2" name="Shape 742"/>
        <p:cNvGrpSpPr/>
        <p:nvPr/>
      </p:nvGrpSpPr>
      <p:grpSpPr>
        <a:xfrm>
          <a:off x="0" y="0"/>
          <a:ext cx="0" cy="0"/>
          <a:chOff x="0" y="0"/>
          <a:chExt cx="0" cy="0"/>
        </a:xfrm>
      </p:grpSpPr>
      <p:sp>
        <p:nvSpPr>
          <p:cNvPr id="743" name="Google Shape;743;p62"/>
          <p:cNvSpPr txBox="1"/>
          <p:nvPr>
            <p:ph type="title"/>
          </p:nvPr>
        </p:nvSpPr>
        <p:spPr>
          <a:xfrm>
            <a:off x="213014" y="1362656"/>
            <a:ext cx="78867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7AFD7"/>
              </a:buClr>
              <a:buSzPts val="4320"/>
              <a:buFont typeface="Arial"/>
              <a:buNone/>
            </a:pPr>
            <a:r>
              <a:rPr lang="en-GB" sz="4320"/>
              <a:t>This talk will cover...</a:t>
            </a:r>
            <a:endParaRPr sz="4320"/>
          </a:p>
        </p:txBody>
      </p:sp>
      <p:sp>
        <p:nvSpPr>
          <p:cNvPr id="744" name="Google Shape;744;p62"/>
          <p:cNvSpPr txBox="1"/>
          <p:nvPr>
            <p:ph idx="1" type="body"/>
          </p:nvPr>
        </p:nvSpPr>
        <p:spPr>
          <a:xfrm>
            <a:off x="213036" y="3086900"/>
            <a:ext cx="7886700" cy="3398400"/>
          </a:xfrm>
          <a:prstGeom prst="rect">
            <a:avLst/>
          </a:prstGeom>
          <a:noFill/>
          <a:ln>
            <a:noFill/>
          </a:ln>
        </p:spPr>
        <p:txBody>
          <a:bodyPr anchorCtr="0" anchor="t" bIns="45700" lIns="91425" spcFirstLastPara="1" rIns="91425" wrap="square" tIns="45700">
            <a:noAutofit/>
          </a:bodyPr>
          <a:lstStyle/>
          <a:p>
            <a:pPr indent="-419100" lvl="0" marL="457200" rtl="0" algn="l">
              <a:lnSpc>
                <a:spcPct val="90000"/>
              </a:lnSpc>
              <a:spcBef>
                <a:spcPts val="0"/>
              </a:spcBef>
              <a:spcAft>
                <a:spcPts val="0"/>
              </a:spcAft>
              <a:buClr>
                <a:srgbClr val="000000"/>
              </a:buClr>
              <a:buSzPts val="3000"/>
              <a:buChar char="•"/>
            </a:pPr>
            <a:r>
              <a:rPr lang="en-GB" sz="3000">
                <a:solidFill>
                  <a:srgbClr val="000000"/>
                </a:solidFill>
              </a:rPr>
              <a:t>What can I do with my degree?</a:t>
            </a:r>
            <a:endParaRPr sz="3000">
              <a:solidFill>
                <a:srgbClr val="000000"/>
              </a:solidFill>
            </a:endParaRPr>
          </a:p>
          <a:p>
            <a:pPr indent="0" lvl="0" marL="457200" rtl="0" algn="l">
              <a:lnSpc>
                <a:spcPct val="90000"/>
              </a:lnSpc>
              <a:spcBef>
                <a:spcPts val="0"/>
              </a:spcBef>
              <a:spcAft>
                <a:spcPts val="0"/>
              </a:spcAft>
              <a:buSzPts val="2800"/>
              <a:buNone/>
            </a:pPr>
            <a:r>
              <a:t/>
            </a:r>
            <a:endParaRPr sz="3000">
              <a:solidFill>
                <a:srgbClr val="000000"/>
              </a:solidFill>
            </a:endParaRPr>
          </a:p>
          <a:p>
            <a:pPr indent="-419100" lvl="0" marL="457200" rtl="0" algn="l">
              <a:lnSpc>
                <a:spcPct val="90000"/>
              </a:lnSpc>
              <a:spcBef>
                <a:spcPts val="0"/>
              </a:spcBef>
              <a:spcAft>
                <a:spcPts val="0"/>
              </a:spcAft>
              <a:buClr>
                <a:srgbClr val="000000"/>
              </a:buClr>
              <a:buSzPts val="3000"/>
              <a:buChar char="•"/>
            </a:pPr>
            <a:r>
              <a:rPr lang="en-GB" sz="3000">
                <a:solidFill>
                  <a:srgbClr val="000000"/>
                </a:solidFill>
              </a:rPr>
              <a:t>How can I develop my employability at the University of Sheffield?</a:t>
            </a:r>
            <a:endParaRPr sz="3000">
              <a:solidFill>
                <a:srgbClr val="000000"/>
              </a:solidFill>
            </a:endParaRPr>
          </a:p>
          <a:p>
            <a:pPr indent="0" lvl="0" marL="457200" rtl="0" algn="l">
              <a:lnSpc>
                <a:spcPct val="90000"/>
              </a:lnSpc>
              <a:spcBef>
                <a:spcPts val="0"/>
              </a:spcBef>
              <a:spcAft>
                <a:spcPts val="0"/>
              </a:spcAft>
              <a:buNone/>
            </a:pPr>
            <a:r>
              <a:t/>
            </a:r>
            <a:endParaRPr sz="3000">
              <a:solidFill>
                <a:srgbClr val="000000"/>
              </a:solidFill>
            </a:endParaRPr>
          </a:p>
          <a:p>
            <a:pPr indent="-419100" lvl="0" marL="457200" rtl="0" algn="l">
              <a:lnSpc>
                <a:spcPct val="90000"/>
              </a:lnSpc>
              <a:spcBef>
                <a:spcPts val="0"/>
              </a:spcBef>
              <a:spcAft>
                <a:spcPts val="0"/>
              </a:spcAft>
              <a:buClr>
                <a:srgbClr val="000000"/>
              </a:buClr>
              <a:buSzPts val="3000"/>
              <a:buChar char="•"/>
            </a:pPr>
            <a:r>
              <a:rPr lang="en-GB" sz="3000">
                <a:solidFill>
                  <a:srgbClr val="000000"/>
                </a:solidFill>
              </a:rPr>
              <a:t>Support from the Careers Service</a:t>
            </a:r>
            <a:endParaRPr sz="3000">
              <a:solidFill>
                <a:srgbClr val="000000"/>
              </a:solidFill>
            </a:endParaRPr>
          </a:p>
          <a:p>
            <a:pPr indent="0" lvl="0" marL="457200" rtl="0" algn="l">
              <a:lnSpc>
                <a:spcPct val="90000"/>
              </a:lnSpc>
              <a:spcBef>
                <a:spcPts val="0"/>
              </a:spcBef>
              <a:spcAft>
                <a:spcPts val="0"/>
              </a:spcAft>
              <a:buSzPts val="2800"/>
              <a:buNone/>
            </a:pPr>
            <a:r>
              <a:t/>
            </a:r>
            <a:endParaRPr sz="3000">
              <a:solidFill>
                <a:srgbClr val="000000"/>
              </a:solidFill>
            </a:endParaRPr>
          </a:p>
          <a:p>
            <a:pPr indent="0" lvl="0" marL="0" rtl="0" algn="l">
              <a:lnSpc>
                <a:spcPct val="90000"/>
              </a:lnSpc>
              <a:spcBef>
                <a:spcPts val="0"/>
              </a:spcBef>
              <a:spcAft>
                <a:spcPts val="0"/>
              </a:spcAft>
              <a:buNone/>
            </a:pPr>
            <a:r>
              <a:t/>
            </a:r>
            <a:endParaRPr sz="3000">
              <a:solidFill>
                <a:srgbClr val="000000"/>
              </a:solidFill>
            </a:endParaRPr>
          </a:p>
          <a:p>
            <a:pPr indent="0" lvl="0" marL="0" rtl="0" algn="l">
              <a:lnSpc>
                <a:spcPct val="90000"/>
              </a:lnSpc>
              <a:spcBef>
                <a:spcPts val="0"/>
              </a:spcBef>
              <a:spcAft>
                <a:spcPts val="0"/>
              </a:spcAft>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8" name="Shape 748"/>
        <p:cNvGrpSpPr/>
        <p:nvPr/>
      </p:nvGrpSpPr>
      <p:grpSpPr>
        <a:xfrm>
          <a:off x="0" y="0"/>
          <a:ext cx="0" cy="0"/>
          <a:chOff x="0" y="0"/>
          <a:chExt cx="0" cy="0"/>
        </a:xfrm>
      </p:grpSpPr>
      <p:sp>
        <p:nvSpPr>
          <p:cNvPr id="749" name="Google Shape;749;p63"/>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800"/>
              <a:buFont typeface="Arial"/>
              <a:buNone/>
            </a:pPr>
            <a:r>
              <a:rPr lang="en-GB"/>
              <a:t>What can I do with my degree?</a:t>
            </a:r>
            <a:endParaRPr/>
          </a:p>
        </p:txBody>
      </p:sp>
      <p:sp>
        <p:nvSpPr>
          <p:cNvPr id="750" name="Google Shape;750;p63"/>
          <p:cNvSpPr txBox="1"/>
          <p:nvPr>
            <p:ph idx="1" type="body"/>
          </p:nvPr>
        </p:nvSpPr>
        <p:spPr>
          <a:xfrm>
            <a:off x="623888" y="4589468"/>
            <a:ext cx="7342476" cy="1500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4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4" name="Shape 754"/>
        <p:cNvGrpSpPr/>
        <p:nvPr/>
      </p:nvGrpSpPr>
      <p:grpSpPr>
        <a:xfrm>
          <a:off x="0" y="0"/>
          <a:ext cx="0" cy="0"/>
          <a:chOff x="0" y="0"/>
          <a:chExt cx="0" cy="0"/>
        </a:xfrm>
      </p:grpSpPr>
      <p:sp>
        <p:nvSpPr>
          <p:cNvPr id="755" name="Google Shape;755;p64"/>
          <p:cNvSpPr txBox="1"/>
          <p:nvPr/>
        </p:nvSpPr>
        <p:spPr>
          <a:xfrm>
            <a:off x="783600" y="2369700"/>
            <a:ext cx="7576800" cy="21186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3000"/>
              <a:buFont typeface="Arial"/>
              <a:buNone/>
            </a:pPr>
            <a:r>
              <a:t/>
            </a:r>
            <a:endParaRPr b="0" i="0" sz="3000" u="none" cap="none" strike="noStrike">
              <a:solidFill>
                <a:srgbClr val="000000"/>
              </a:solidFill>
              <a:latin typeface="Arial"/>
              <a:ea typeface="Arial"/>
              <a:cs typeface="Arial"/>
              <a:sym typeface="Arial"/>
            </a:endParaRPr>
          </a:p>
        </p:txBody>
      </p:sp>
      <p:sp>
        <p:nvSpPr>
          <p:cNvPr id="756" name="Google Shape;756;p64"/>
          <p:cNvSpPr txBox="1"/>
          <p:nvPr/>
        </p:nvSpPr>
        <p:spPr>
          <a:xfrm>
            <a:off x="4726075" y="385250"/>
            <a:ext cx="4238100" cy="9102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4320"/>
              <a:buFont typeface="Arial"/>
              <a:buNone/>
            </a:pPr>
            <a:r>
              <a:rPr b="1" i="0" lang="en-GB" sz="4320" u="none" cap="none" strike="noStrike">
                <a:solidFill>
                  <a:srgbClr val="37AFD7"/>
                </a:solidFill>
                <a:latin typeface="Arial"/>
                <a:ea typeface="Arial"/>
                <a:cs typeface="Arial"/>
                <a:sym typeface="Arial"/>
              </a:rPr>
              <a:t>Your degree, </a:t>
            </a:r>
            <a:endParaRPr b="1" i="0" sz="4320" u="none" cap="none" strike="noStrike">
              <a:solidFill>
                <a:srgbClr val="37AFD7"/>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4320"/>
              <a:buFont typeface="Arial"/>
              <a:buNone/>
            </a:pPr>
            <a:r>
              <a:rPr b="1" i="0" lang="en-GB" sz="4320" u="none" cap="none" strike="noStrike">
                <a:solidFill>
                  <a:srgbClr val="37AFD7"/>
                </a:solidFill>
                <a:latin typeface="Arial"/>
                <a:ea typeface="Arial"/>
                <a:cs typeface="Arial"/>
                <a:sym typeface="Arial"/>
              </a:rPr>
              <a:t>your career</a:t>
            </a:r>
            <a:endParaRPr b="0" i="0" sz="1400" u="none" cap="none" strike="noStrike">
              <a:solidFill>
                <a:srgbClr val="000000"/>
              </a:solidFill>
              <a:latin typeface="Arial"/>
              <a:ea typeface="Arial"/>
              <a:cs typeface="Arial"/>
              <a:sym typeface="Arial"/>
            </a:endParaRPr>
          </a:p>
        </p:txBody>
      </p:sp>
      <p:sp>
        <p:nvSpPr>
          <p:cNvPr id="757" name="Google Shape;757;p64"/>
          <p:cNvSpPr txBox="1"/>
          <p:nvPr/>
        </p:nvSpPr>
        <p:spPr>
          <a:xfrm>
            <a:off x="332400" y="2369700"/>
            <a:ext cx="8028000" cy="3475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3000"/>
              <a:buFont typeface="Arial"/>
              <a:buNone/>
            </a:pPr>
            <a:r>
              <a:rPr b="0" i="0" lang="en-GB" sz="3000" u="none" cap="none" strike="noStrike">
                <a:solidFill>
                  <a:srgbClr val="222222"/>
                </a:solidFill>
                <a:latin typeface="Arial"/>
                <a:ea typeface="Arial"/>
                <a:cs typeface="Arial"/>
                <a:sym typeface="Arial"/>
              </a:rPr>
              <a:t>There are lots of starting points for choosing a career and using your degree subject is one of them</a:t>
            </a:r>
            <a:endParaRPr b="0" i="0" sz="30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3000"/>
              <a:buFont typeface="Arial"/>
              <a:buNone/>
            </a:pPr>
            <a:r>
              <a:t/>
            </a:r>
            <a:endParaRPr b="0" i="0" sz="3000" u="none" cap="none" strike="noStrike">
              <a:solidFill>
                <a:srgbClr val="222222"/>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3000"/>
              <a:buFont typeface="Arial"/>
              <a:buNone/>
            </a:pPr>
            <a:r>
              <a:rPr b="0" i="0" lang="en-GB" sz="3000" u="none" cap="none" strike="noStrike">
                <a:solidFill>
                  <a:srgbClr val="222222"/>
                </a:solidFill>
                <a:latin typeface="Arial"/>
                <a:ea typeface="Arial"/>
                <a:cs typeface="Arial"/>
                <a:sym typeface="Arial"/>
              </a:rPr>
              <a:t>But whatever you study there will be a wide range of future career options open to you</a:t>
            </a:r>
            <a:endParaRPr b="0" i="0" sz="30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2" name="Shape 762"/>
        <p:cNvGrpSpPr/>
        <p:nvPr/>
      </p:nvGrpSpPr>
      <p:grpSpPr>
        <a:xfrm>
          <a:off x="0" y="0"/>
          <a:ext cx="0" cy="0"/>
          <a:chOff x="0" y="0"/>
          <a:chExt cx="0" cy="0"/>
        </a:xfrm>
      </p:grpSpPr>
      <p:sp>
        <p:nvSpPr>
          <p:cNvPr id="763" name="Google Shape;763;p65"/>
          <p:cNvSpPr txBox="1"/>
          <p:nvPr/>
        </p:nvSpPr>
        <p:spPr>
          <a:xfrm>
            <a:off x="158750" y="6416407"/>
            <a:ext cx="52644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Source: Destination of Leavers from Higher Education (DLHE) 2016/17</a:t>
            </a:r>
            <a:endParaRPr b="0" i="0" sz="1400" u="none" cap="none" strike="noStrike">
              <a:solidFill>
                <a:schemeClr val="dk1"/>
              </a:solidFill>
              <a:latin typeface="Calibri"/>
              <a:ea typeface="Calibri"/>
              <a:cs typeface="Calibri"/>
              <a:sym typeface="Calibri"/>
            </a:endParaRPr>
          </a:p>
        </p:txBody>
      </p:sp>
      <p:sp>
        <p:nvSpPr>
          <p:cNvPr id="764" name="Google Shape;764;p65"/>
          <p:cNvSpPr txBox="1"/>
          <p:nvPr/>
        </p:nvSpPr>
        <p:spPr>
          <a:xfrm rot="-5400000">
            <a:off x="46092" y="2333491"/>
            <a:ext cx="225316" cy="40011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pic>
        <p:nvPicPr>
          <p:cNvPr id="765" name="Google Shape;765;p65"/>
          <p:cNvPicPr preferRelativeResize="0"/>
          <p:nvPr/>
        </p:nvPicPr>
        <p:blipFill rotWithShape="1">
          <a:blip r:embed="rId3">
            <a:alphaModFix/>
          </a:blip>
          <a:srcRect b="0" l="0" r="0" t="0"/>
          <a:stretch/>
        </p:blipFill>
        <p:spPr>
          <a:xfrm>
            <a:off x="358800" y="1527225"/>
            <a:ext cx="8092788" cy="4889175"/>
          </a:xfrm>
          <a:prstGeom prst="rect">
            <a:avLst/>
          </a:prstGeom>
          <a:noFill/>
          <a:ln>
            <a:noFill/>
          </a:ln>
        </p:spPr>
      </p:pic>
      <p:sp>
        <p:nvSpPr>
          <p:cNvPr id="766" name="Google Shape;766;p65"/>
          <p:cNvSpPr txBox="1"/>
          <p:nvPr/>
        </p:nvSpPr>
        <p:spPr>
          <a:xfrm>
            <a:off x="4931825" y="190500"/>
            <a:ext cx="3879600" cy="1527300"/>
          </a:xfrm>
          <a:prstGeom prst="rect">
            <a:avLst/>
          </a:prstGeom>
          <a:solidFill>
            <a:srgbClr val="FFFFFF"/>
          </a:solidFill>
          <a:ln cap="flat" cmpd="sng" w="9525">
            <a:solidFill>
              <a:srgbClr val="4A86E8"/>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en-GB" sz="2400">
                <a:solidFill>
                  <a:schemeClr val="dk1"/>
                </a:solidFill>
                <a:latin typeface="Calibri"/>
                <a:ea typeface="Calibri"/>
                <a:cs typeface="Calibri"/>
                <a:sym typeface="Calibri"/>
              </a:rPr>
              <a:t>Only 14% employers surveyed required a specific subject degree </a:t>
            </a:r>
            <a:r>
              <a:rPr lang="en-GB" sz="2400">
                <a:solidFill>
                  <a:schemeClr val="dk1"/>
                </a:solidFill>
                <a:latin typeface="Calibri"/>
                <a:ea typeface="Calibri"/>
                <a:cs typeface="Calibri"/>
                <a:sym typeface="Calibri"/>
              </a:rPr>
              <a:t>- </a:t>
            </a:r>
            <a:endParaRPr sz="2400">
              <a:solidFill>
                <a:schemeClr val="dk1"/>
              </a:solidFill>
              <a:latin typeface="Calibri"/>
              <a:ea typeface="Calibri"/>
              <a:cs typeface="Calibri"/>
              <a:sym typeface="Calibri"/>
            </a:endParaRPr>
          </a:p>
          <a:p>
            <a:pPr indent="0" lvl="0" marL="0" rtl="0" algn="l">
              <a:spcBef>
                <a:spcPts val="0"/>
              </a:spcBef>
              <a:spcAft>
                <a:spcPts val="0"/>
              </a:spcAft>
              <a:buNone/>
            </a:pPr>
            <a:r>
              <a:rPr lang="en-GB" sz="1800">
                <a:solidFill>
                  <a:schemeClr val="dk1"/>
                </a:solidFill>
                <a:latin typeface="Calibri"/>
                <a:ea typeface="Calibri"/>
                <a:cs typeface="Calibri"/>
                <a:sym typeface="Calibri"/>
              </a:rPr>
              <a:t>ISE 2019</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1" name="Shape 771"/>
        <p:cNvGrpSpPr/>
        <p:nvPr/>
      </p:nvGrpSpPr>
      <p:grpSpPr>
        <a:xfrm>
          <a:off x="0" y="0"/>
          <a:ext cx="0" cy="0"/>
          <a:chOff x="0" y="0"/>
          <a:chExt cx="0" cy="0"/>
        </a:xfrm>
      </p:grpSpPr>
      <p:sp>
        <p:nvSpPr>
          <p:cNvPr id="772" name="Google Shape;772;p66"/>
          <p:cNvSpPr txBox="1"/>
          <p:nvPr/>
        </p:nvSpPr>
        <p:spPr>
          <a:xfrm>
            <a:off x="158750" y="6303382"/>
            <a:ext cx="5988627" cy="33855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600"/>
              <a:buFont typeface="Arial"/>
              <a:buNone/>
            </a:pPr>
            <a:r>
              <a:rPr b="0" i="0" lang="en-GB" sz="1600" u="none" cap="none" strike="noStrike">
                <a:solidFill>
                  <a:schemeClr val="dk1"/>
                </a:solidFill>
                <a:latin typeface="Calibri"/>
                <a:ea typeface="Calibri"/>
                <a:cs typeface="Calibri"/>
                <a:sym typeface="Calibri"/>
              </a:rPr>
              <a:t>Source: Destination of Leavers from Higher Education (DLHE) 2016/17</a:t>
            </a:r>
            <a:endParaRPr b="0" i="0" sz="1600" u="none" cap="none" strike="noStrike">
              <a:solidFill>
                <a:schemeClr val="dk1"/>
              </a:solidFill>
              <a:latin typeface="Calibri"/>
              <a:ea typeface="Calibri"/>
              <a:cs typeface="Calibri"/>
              <a:sym typeface="Calibri"/>
            </a:endParaRPr>
          </a:p>
        </p:txBody>
      </p:sp>
      <p:pic>
        <p:nvPicPr>
          <p:cNvPr id="773" name="Google Shape;773;p66"/>
          <p:cNvPicPr preferRelativeResize="0"/>
          <p:nvPr/>
        </p:nvPicPr>
        <p:blipFill rotWithShape="1">
          <a:blip r:embed="rId3">
            <a:alphaModFix/>
          </a:blip>
          <a:srcRect b="0" l="0" r="0" t="0"/>
          <a:stretch/>
        </p:blipFill>
        <p:spPr>
          <a:xfrm>
            <a:off x="1433450" y="662777"/>
            <a:ext cx="9144000" cy="5106600"/>
          </a:xfrm>
          <a:prstGeom prst="rect">
            <a:avLst/>
          </a:prstGeom>
          <a:noFill/>
          <a:ln>
            <a:noFill/>
          </a:ln>
        </p:spPr>
      </p:pic>
      <p:sp>
        <p:nvSpPr>
          <p:cNvPr id="774" name="Google Shape;774;p66"/>
          <p:cNvSpPr txBox="1"/>
          <p:nvPr/>
        </p:nvSpPr>
        <p:spPr>
          <a:xfrm>
            <a:off x="5672675" y="2640625"/>
            <a:ext cx="3294000" cy="245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800">
              <a:latin typeface="Calibri"/>
              <a:ea typeface="Calibri"/>
              <a:cs typeface="Calibri"/>
              <a:sym typeface="Calibri"/>
            </a:endParaRPr>
          </a:p>
        </p:txBody>
      </p:sp>
      <p:sp>
        <p:nvSpPr>
          <p:cNvPr id="775" name="Google Shape;775;p66"/>
          <p:cNvSpPr txBox="1"/>
          <p:nvPr/>
        </p:nvSpPr>
        <p:spPr>
          <a:xfrm>
            <a:off x="423225" y="2238175"/>
            <a:ext cx="3000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2400">
                <a:solidFill>
                  <a:schemeClr val="dk1"/>
                </a:solidFill>
                <a:latin typeface="Calibri"/>
                <a:ea typeface="Calibri"/>
                <a:cs typeface="Calibri"/>
                <a:sym typeface="Calibri"/>
              </a:rPr>
              <a:t>Sheffield is in the top 10 universities targeted by graduate recruiters - </a:t>
            </a:r>
            <a:endParaRPr sz="2400">
              <a:solidFill>
                <a:schemeClr val="dk1"/>
              </a:solidFill>
              <a:latin typeface="Calibri"/>
              <a:ea typeface="Calibri"/>
              <a:cs typeface="Calibri"/>
              <a:sym typeface="Calibri"/>
            </a:endParaRPr>
          </a:p>
          <a:p>
            <a:pPr indent="0" lvl="0" marL="0" rtl="0" algn="l">
              <a:spcBef>
                <a:spcPts val="0"/>
              </a:spcBef>
              <a:spcAft>
                <a:spcPts val="0"/>
              </a:spcAft>
              <a:buNone/>
            </a:pPr>
            <a:r>
              <a:rPr lang="en-GB" sz="1800">
                <a:solidFill>
                  <a:schemeClr val="dk1"/>
                </a:solidFill>
                <a:latin typeface="Calibri"/>
                <a:ea typeface="Calibri"/>
                <a:cs typeface="Calibri"/>
                <a:sym typeface="Calibri"/>
              </a:rPr>
              <a:t>High Flyers Report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0" name="Shape 780"/>
        <p:cNvGrpSpPr/>
        <p:nvPr/>
      </p:nvGrpSpPr>
      <p:grpSpPr>
        <a:xfrm>
          <a:off x="0" y="0"/>
          <a:ext cx="0" cy="0"/>
          <a:chOff x="0" y="0"/>
          <a:chExt cx="0" cy="0"/>
        </a:xfrm>
      </p:grpSpPr>
      <p:pic>
        <p:nvPicPr>
          <p:cNvPr id="781" name="Google Shape;781;p67"/>
          <p:cNvPicPr preferRelativeResize="0"/>
          <p:nvPr/>
        </p:nvPicPr>
        <p:blipFill rotWithShape="1">
          <a:blip r:embed="rId3">
            <a:alphaModFix/>
          </a:blip>
          <a:srcRect b="7297" l="19699" r="21532" t="15469"/>
          <a:stretch/>
        </p:blipFill>
        <p:spPr>
          <a:xfrm>
            <a:off x="2223375" y="0"/>
            <a:ext cx="6806624" cy="5029524"/>
          </a:xfrm>
          <a:prstGeom prst="rect">
            <a:avLst/>
          </a:prstGeom>
          <a:noFill/>
          <a:ln cap="flat" cmpd="sng" w="19050">
            <a:solidFill>
              <a:srgbClr val="37AFD7"/>
            </a:solidFill>
            <a:prstDash val="solid"/>
            <a:round/>
            <a:headEnd len="sm" w="sm" type="none"/>
            <a:tailEnd len="sm" w="sm" type="none"/>
          </a:ln>
        </p:spPr>
      </p:pic>
      <p:sp>
        <p:nvSpPr>
          <p:cNvPr id="782" name="Google Shape;782;p67"/>
          <p:cNvSpPr txBox="1"/>
          <p:nvPr/>
        </p:nvSpPr>
        <p:spPr>
          <a:xfrm>
            <a:off x="717750" y="4886525"/>
            <a:ext cx="7708500" cy="724200"/>
          </a:xfrm>
          <a:prstGeom prst="rect">
            <a:avLst/>
          </a:prstGeom>
          <a:solidFill>
            <a:srgbClr val="FFFFFF"/>
          </a:solidFill>
          <a:ln cap="flat" cmpd="sng" w="19050">
            <a:solidFill>
              <a:srgbClr val="37AFD7"/>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0" i="0" lang="en-GB" sz="3000" u="none" cap="none" strike="noStrike">
                <a:solidFill>
                  <a:schemeClr val="hlink"/>
                </a:solidFill>
                <a:uFill>
                  <a:noFill/>
                </a:uFill>
                <a:latin typeface="Arial"/>
                <a:ea typeface="Arial"/>
                <a:cs typeface="Arial"/>
                <a:sym typeface="Arial"/>
                <a:hlinkClick r:id="rId4"/>
              </a:rPr>
              <a:t>https://www.sheffield.ac.uk/careers/explore</a:t>
            </a:r>
            <a:endParaRPr b="0" i="0" sz="3000" u="none" cap="none" strike="noStrike">
              <a:solidFill>
                <a:schemeClr val="dk1"/>
              </a:solidFill>
              <a:latin typeface="Arial"/>
              <a:ea typeface="Arial"/>
              <a:cs typeface="Arial"/>
              <a:sym typeface="Arial"/>
            </a:endParaRPr>
          </a:p>
        </p:txBody>
      </p:sp>
      <p:sp>
        <p:nvSpPr>
          <p:cNvPr id="783" name="Google Shape;783;p67"/>
          <p:cNvSpPr txBox="1"/>
          <p:nvPr/>
        </p:nvSpPr>
        <p:spPr>
          <a:xfrm>
            <a:off x="0" y="5610725"/>
            <a:ext cx="9030000" cy="12474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000"/>
              <a:buFont typeface="Arial"/>
              <a:buNone/>
            </a:pPr>
            <a:r>
              <a:rPr b="0" i="0" lang="en-GB" sz="3000" u="none" cap="none" strike="noStrike">
                <a:solidFill>
                  <a:srgbClr val="000000"/>
                </a:solidFill>
                <a:latin typeface="Calibri"/>
                <a:ea typeface="Calibri"/>
                <a:cs typeface="Calibri"/>
                <a:sym typeface="Calibri"/>
              </a:rPr>
              <a:t>Explore what our graduates did next through our extensive information resources</a:t>
            </a:r>
            <a:endParaRPr b="0" i="0" sz="3000" u="none" cap="none" strike="noStrik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7" name="Shape 787"/>
        <p:cNvGrpSpPr/>
        <p:nvPr/>
      </p:nvGrpSpPr>
      <p:grpSpPr>
        <a:xfrm>
          <a:off x="0" y="0"/>
          <a:ext cx="0" cy="0"/>
          <a:chOff x="0" y="0"/>
          <a:chExt cx="0" cy="0"/>
        </a:xfrm>
      </p:grpSpPr>
      <p:sp>
        <p:nvSpPr>
          <p:cNvPr id="788" name="Google Shape;788;p68"/>
          <p:cNvSpPr txBox="1"/>
          <p:nvPr>
            <p:ph type="title"/>
          </p:nvPr>
        </p:nvSpPr>
        <p:spPr>
          <a:xfrm>
            <a:off x="623888" y="1709743"/>
            <a:ext cx="7342476" cy="2852737"/>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lt1"/>
              </a:buClr>
              <a:buSzPts val="4800"/>
              <a:buFont typeface="Arial"/>
              <a:buNone/>
            </a:pPr>
            <a:r>
              <a:rPr lang="en-GB"/>
              <a:t>How can I develop my employability at the University of Sheffield?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3" name="Shape 793"/>
        <p:cNvGrpSpPr/>
        <p:nvPr/>
      </p:nvGrpSpPr>
      <p:grpSpPr>
        <a:xfrm>
          <a:off x="0" y="0"/>
          <a:ext cx="0" cy="0"/>
          <a:chOff x="0" y="0"/>
          <a:chExt cx="0" cy="0"/>
        </a:xfrm>
      </p:grpSpPr>
      <p:sp>
        <p:nvSpPr>
          <p:cNvPr id="794" name="Google Shape;794;p69"/>
          <p:cNvSpPr txBox="1"/>
          <p:nvPr>
            <p:ph type="title"/>
          </p:nvPr>
        </p:nvSpPr>
        <p:spPr>
          <a:xfrm>
            <a:off x="159329" y="1392818"/>
            <a:ext cx="7959437"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7AFD7"/>
              </a:buClr>
              <a:buSzPts val="4800"/>
              <a:buFont typeface="Arial"/>
              <a:buNone/>
            </a:pPr>
            <a:r>
              <a:rPr lang="en-GB"/>
              <a:t>Sheffield Graduate Attributes</a:t>
            </a:r>
            <a:endParaRPr/>
          </a:p>
        </p:txBody>
      </p:sp>
      <p:grpSp>
        <p:nvGrpSpPr>
          <p:cNvPr id="795" name="Google Shape;795;p69"/>
          <p:cNvGrpSpPr/>
          <p:nvPr/>
        </p:nvGrpSpPr>
        <p:grpSpPr>
          <a:xfrm>
            <a:off x="482950" y="2845601"/>
            <a:ext cx="7509848" cy="3070491"/>
            <a:chOff x="766560" y="956"/>
            <a:chExt cx="5328401" cy="3330250"/>
          </a:xfrm>
        </p:grpSpPr>
        <p:sp>
          <p:nvSpPr>
            <p:cNvPr id="796" name="Google Shape;796;p69"/>
            <p:cNvSpPr/>
            <p:nvPr/>
          </p:nvSpPr>
          <p:spPr>
            <a:xfrm>
              <a:off x="766560" y="956"/>
              <a:ext cx="1665125" cy="999075"/>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7" name="Google Shape;797;p69"/>
            <p:cNvSpPr txBox="1"/>
            <p:nvPr/>
          </p:nvSpPr>
          <p:spPr>
            <a:xfrm>
              <a:off x="766560" y="956"/>
              <a:ext cx="1665125" cy="999075"/>
            </a:xfrm>
            <a:prstGeom prst="rect">
              <a:avLst/>
            </a:prstGeom>
            <a:solidFill>
              <a:srgbClr val="38B0D6"/>
            </a:solidFill>
            <a:ln>
              <a:noFill/>
            </a:ln>
            <a:effectLst>
              <a:outerShdw blurRad="57150" rotWithShape="0" algn="bl" dir="5400000" dist="19050">
                <a:srgbClr val="000000">
                  <a:alpha val="49803"/>
                </a:srgbClr>
              </a:outerShdw>
            </a:effectLst>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Adaptable, flexible and resilient</a:t>
              </a:r>
              <a:endParaRPr b="0" i="0" sz="1900" u="none" cap="none" strike="noStrike">
                <a:solidFill>
                  <a:schemeClr val="lt1"/>
                </a:solidFill>
                <a:latin typeface="Calibri"/>
                <a:ea typeface="Calibri"/>
                <a:cs typeface="Calibri"/>
                <a:sym typeface="Calibri"/>
              </a:endParaRPr>
            </a:p>
          </p:txBody>
        </p:sp>
        <p:sp>
          <p:nvSpPr>
            <p:cNvPr id="798" name="Google Shape;798;p69"/>
            <p:cNvSpPr/>
            <p:nvPr/>
          </p:nvSpPr>
          <p:spPr>
            <a:xfrm>
              <a:off x="2598198" y="956"/>
              <a:ext cx="1665125" cy="999075"/>
            </a:xfrm>
            <a:prstGeom prst="rect">
              <a:avLst/>
            </a:prstGeom>
            <a:solidFill>
              <a:schemeClr val="accent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9" name="Google Shape;799;p69"/>
            <p:cNvSpPr txBox="1"/>
            <p:nvPr/>
          </p:nvSpPr>
          <p:spPr>
            <a:xfrm>
              <a:off x="2598198" y="956"/>
              <a:ext cx="1665125" cy="999075"/>
            </a:xfrm>
            <a:prstGeom prst="rect">
              <a:avLst/>
            </a:prstGeom>
            <a:solidFill>
              <a:srgbClr val="4372C3"/>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Collaborative</a:t>
              </a:r>
              <a:endParaRPr b="0" i="0" sz="1900" u="none" cap="none" strike="noStrike">
                <a:solidFill>
                  <a:schemeClr val="lt1"/>
                </a:solidFill>
                <a:latin typeface="Calibri"/>
                <a:ea typeface="Calibri"/>
                <a:cs typeface="Calibri"/>
                <a:sym typeface="Calibri"/>
              </a:endParaRPr>
            </a:p>
          </p:txBody>
        </p:sp>
        <p:sp>
          <p:nvSpPr>
            <p:cNvPr id="800" name="Google Shape;800;p69"/>
            <p:cNvSpPr/>
            <p:nvPr/>
          </p:nvSpPr>
          <p:spPr>
            <a:xfrm>
              <a:off x="4429836" y="956"/>
              <a:ext cx="1665125" cy="999075"/>
            </a:xfrm>
            <a:prstGeom prst="rect">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1" name="Google Shape;801;p69"/>
            <p:cNvSpPr txBox="1"/>
            <p:nvPr/>
          </p:nvSpPr>
          <p:spPr>
            <a:xfrm>
              <a:off x="4429836" y="956"/>
              <a:ext cx="1665125" cy="999075"/>
            </a:xfrm>
            <a:prstGeom prst="rect">
              <a:avLst/>
            </a:prstGeom>
            <a:solidFill>
              <a:srgbClr val="38B0D6"/>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Commercially and globally aware</a:t>
              </a:r>
              <a:endParaRPr b="0" i="0" sz="1900" u="none" cap="none" strike="noStrike">
                <a:solidFill>
                  <a:schemeClr val="lt1"/>
                </a:solidFill>
                <a:latin typeface="Calibri"/>
                <a:ea typeface="Calibri"/>
                <a:cs typeface="Calibri"/>
                <a:sym typeface="Calibri"/>
              </a:endParaRPr>
            </a:p>
          </p:txBody>
        </p:sp>
        <p:sp>
          <p:nvSpPr>
            <p:cNvPr id="802" name="Google Shape;802;p69"/>
            <p:cNvSpPr/>
            <p:nvPr/>
          </p:nvSpPr>
          <p:spPr>
            <a:xfrm>
              <a:off x="766560" y="1166543"/>
              <a:ext cx="1665125" cy="999075"/>
            </a:xfrm>
            <a:prstGeom prst="rect">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3" name="Google Shape;803;p69"/>
            <p:cNvSpPr txBox="1"/>
            <p:nvPr/>
          </p:nvSpPr>
          <p:spPr>
            <a:xfrm>
              <a:off x="766560" y="1166543"/>
              <a:ext cx="1665125" cy="999075"/>
            </a:xfrm>
            <a:prstGeom prst="rect">
              <a:avLst/>
            </a:prstGeom>
            <a:no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Communicator</a:t>
              </a:r>
              <a:endParaRPr b="0" i="0" sz="1900" u="none" cap="none" strike="noStrike">
                <a:solidFill>
                  <a:schemeClr val="lt1"/>
                </a:solidFill>
                <a:latin typeface="Calibri"/>
                <a:ea typeface="Calibri"/>
                <a:cs typeface="Calibri"/>
                <a:sym typeface="Calibri"/>
              </a:endParaRPr>
            </a:p>
          </p:txBody>
        </p:sp>
        <p:sp>
          <p:nvSpPr>
            <p:cNvPr id="804" name="Google Shape;804;p69"/>
            <p:cNvSpPr/>
            <p:nvPr/>
          </p:nvSpPr>
          <p:spPr>
            <a:xfrm>
              <a:off x="2598198" y="1166543"/>
              <a:ext cx="1665125" cy="999075"/>
            </a:xfrm>
            <a:prstGeom prst="rect">
              <a:avLst/>
            </a:prstGeom>
            <a:solidFill>
              <a:schemeClr val="accent6"/>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5" name="Google Shape;805;p69"/>
            <p:cNvSpPr txBox="1"/>
            <p:nvPr/>
          </p:nvSpPr>
          <p:spPr>
            <a:xfrm>
              <a:off x="2598198" y="1166543"/>
              <a:ext cx="1665125" cy="999075"/>
            </a:xfrm>
            <a:prstGeom prst="rect">
              <a:avLst/>
            </a:prstGeom>
            <a:solidFill>
              <a:srgbClr val="38B0D6"/>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Critical thinker</a:t>
              </a:r>
              <a:endParaRPr b="0" i="0" sz="1900" u="none" cap="none" strike="noStrike">
                <a:solidFill>
                  <a:schemeClr val="lt1"/>
                </a:solidFill>
                <a:latin typeface="Calibri"/>
                <a:ea typeface="Calibri"/>
                <a:cs typeface="Calibri"/>
                <a:sym typeface="Calibri"/>
              </a:endParaRPr>
            </a:p>
          </p:txBody>
        </p:sp>
        <p:sp>
          <p:nvSpPr>
            <p:cNvPr id="806" name="Google Shape;806;p69"/>
            <p:cNvSpPr/>
            <p:nvPr/>
          </p:nvSpPr>
          <p:spPr>
            <a:xfrm>
              <a:off x="4429836" y="1166543"/>
              <a:ext cx="1665125" cy="999075"/>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7" name="Google Shape;807;p69"/>
            <p:cNvSpPr txBox="1"/>
            <p:nvPr/>
          </p:nvSpPr>
          <p:spPr>
            <a:xfrm>
              <a:off x="4429836" y="1166543"/>
              <a:ext cx="1665000" cy="999000"/>
            </a:xfrm>
            <a:prstGeom prst="rect">
              <a:avLst/>
            </a:prstGeom>
            <a:solidFill>
              <a:schemeClr val="accent5"/>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Efficient</a:t>
              </a:r>
              <a:endParaRPr b="0" i="0" sz="1900" u="none" cap="none" strike="noStrike">
                <a:solidFill>
                  <a:schemeClr val="lt1"/>
                </a:solidFill>
                <a:latin typeface="Calibri"/>
                <a:ea typeface="Calibri"/>
                <a:cs typeface="Calibri"/>
                <a:sym typeface="Calibri"/>
              </a:endParaRPr>
            </a:p>
          </p:txBody>
        </p:sp>
        <p:sp>
          <p:nvSpPr>
            <p:cNvPr id="808" name="Google Shape;808;p69"/>
            <p:cNvSpPr/>
            <p:nvPr/>
          </p:nvSpPr>
          <p:spPr>
            <a:xfrm>
              <a:off x="766560" y="2332131"/>
              <a:ext cx="1665125" cy="999075"/>
            </a:xfrm>
            <a:prstGeom prst="rect">
              <a:avLst/>
            </a:prstGeom>
            <a:solidFill>
              <a:schemeClr val="accent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09" name="Google Shape;809;p69"/>
            <p:cNvSpPr txBox="1"/>
            <p:nvPr/>
          </p:nvSpPr>
          <p:spPr>
            <a:xfrm>
              <a:off x="766560" y="2332131"/>
              <a:ext cx="1665125" cy="999075"/>
            </a:xfrm>
            <a:prstGeom prst="rect">
              <a:avLst/>
            </a:prstGeom>
            <a:solidFill>
              <a:srgbClr val="38B0D6"/>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Innovative</a:t>
              </a:r>
              <a:endParaRPr b="0" i="0" sz="1900" u="none" cap="none" strike="noStrike">
                <a:solidFill>
                  <a:schemeClr val="lt1"/>
                </a:solidFill>
                <a:latin typeface="Calibri"/>
                <a:ea typeface="Calibri"/>
                <a:cs typeface="Calibri"/>
                <a:sym typeface="Calibri"/>
              </a:endParaRPr>
            </a:p>
          </p:txBody>
        </p:sp>
        <p:sp>
          <p:nvSpPr>
            <p:cNvPr id="810" name="Google Shape;810;p69"/>
            <p:cNvSpPr/>
            <p:nvPr/>
          </p:nvSpPr>
          <p:spPr>
            <a:xfrm>
              <a:off x="2598198" y="2332131"/>
              <a:ext cx="1665125" cy="999075"/>
            </a:xfrm>
            <a:prstGeom prst="rect">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1" name="Google Shape;811;p69"/>
            <p:cNvSpPr txBox="1"/>
            <p:nvPr/>
          </p:nvSpPr>
          <p:spPr>
            <a:xfrm>
              <a:off x="2598198" y="2332131"/>
              <a:ext cx="1665125" cy="999075"/>
            </a:xfrm>
            <a:prstGeom prst="rect">
              <a:avLst/>
            </a:prstGeom>
            <a:solidFill>
              <a:schemeClr val="accent5"/>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Taking ownership</a:t>
              </a:r>
              <a:endParaRPr b="0" i="0" sz="1900" u="none" cap="none" strike="noStrike">
                <a:solidFill>
                  <a:schemeClr val="lt1"/>
                </a:solidFill>
                <a:latin typeface="Calibri"/>
                <a:ea typeface="Calibri"/>
                <a:cs typeface="Calibri"/>
                <a:sym typeface="Calibri"/>
              </a:endParaRPr>
            </a:p>
          </p:txBody>
        </p:sp>
        <p:sp>
          <p:nvSpPr>
            <p:cNvPr id="812" name="Google Shape;812;p69"/>
            <p:cNvSpPr/>
            <p:nvPr/>
          </p:nvSpPr>
          <p:spPr>
            <a:xfrm>
              <a:off x="4429836" y="2332131"/>
              <a:ext cx="1665125" cy="999075"/>
            </a:xfrm>
            <a:prstGeom prst="rect">
              <a:avLst/>
            </a:pr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13" name="Google Shape;813;p69"/>
            <p:cNvSpPr txBox="1"/>
            <p:nvPr/>
          </p:nvSpPr>
          <p:spPr>
            <a:xfrm>
              <a:off x="4429836" y="2332131"/>
              <a:ext cx="1665125" cy="999075"/>
            </a:xfrm>
            <a:prstGeom prst="rect">
              <a:avLst/>
            </a:prstGeom>
            <a:solidFill>
              <a:srgbClr val="38B0D6"/>
            </a:solidFill>
            <a:ln>
              <a:noFill/>
            </a:ln>
          </p:spPr>
          <p:txBody>
            <a:bodyPr anchorCtr="0" anchor="ctr" bIns="72375" lIns="72375" spcFirstLastPara="1" rIns="72375" wrap="square" tIns="72375">
              <a:noAutofit/>
            </a:bodyPr>
            <a:lstStyle/>
            <a:p>
              <a:pPr indent="0" lvl="0" marL="0" marR="0" rtl="0" algn="ctr">
                <a:lnSpc>
                  <a:spcPct val="90000"/>
                </a:lnSpc>
                <a:spcBef>
                  <a:spcPts val="0"/>
                </a:spcBef>
                <a:spcAft>
                  <a:spcPts val="0"/>
                </a:spcAft>
                <a:buClr>
                  <a:srgbClr val="000000"/>
                </a:buClr>
                <a:buSzPts val="1900"/>
                <a:buFont typeface="Arial"/>
                <a:buNone/>
              </a:pPr>
              <a:r>
                <a:rPr b="0" i="0" lang="en-GB" sz="1900" u="none" cap="none" strike="noStrike">
                  <a:solidFill>
                    <a:schemeClr val="lt1"/>
                  </a:solidFill>
                  <a:latin typeface="Calibri"/>
                  <a:ea typeface="Calibri"/>
                  <a:cs typeface="Calibri"/>
                  <a:sym typeface="Calibri"/>
                </a:rPr>
                <a:t>Self-development</a:t>
              </a:r>
              <a:endParaRPr b="0" i="0" sz="1900" u="none" cap="none" strike="noStrike">
                <a:solidFill>
                  <a:schemeClr val="lt1"/>
                </a:solidFill>
                <a:latin typeface="Calibri"/>
                <a:ea typeface="Calibri"/>
                <a:cs typeface="Calibri"/>
                <a:sym typeface="Calibri"/>
              </a:endParaRPr>
            </a:p>
          </p:txBody>
        </p:sp>
      </p:grpSp>
      <p:sp>
        <p:nvSpPr>
          <p:cNvPr id="814" name="Google Shape;814;p69"/>
          <p:cNvSpPr/>
          <p:nvPr/>
        </p:nvSpPr>
        <p:spPr>
          <a:xfrm>
            <a:off x="159321" y="6303100"/>
            <a:ext cx="8703000" cy="3693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GB" sz="2400" u="none" cap="none" strike="noStrike">
                <a:solidFill>
                  <a:schemeClr val="dk1"/>
                </a:solidFill>
                <a:latin typeface="Calibri"/>
                <a:ea typeface="Calibri"/>
                <a:cs typeface="Calibri"/>
                <a:sym typeface="Calibri"/>
              </a:rPr>
              <a:t>https://www.sheffield.ac.uk/sheffieldgraduate</a:t>
            </a:r>
            <a:endParaRPr b="0" i="0" sz="2400" u="none" cap="none" strike="noStrike">
              <a:solidFill>
                <a:srgbClr val="000000"/>
              </a:solidFill>
              <a:latin typeface="Arial"/>
              <a:ea typeface="Arial"/>
              <a:cs typeface="Arial"/>
              <a:sym typeface="Arial"/>
            </a:endParaRPr>
          </a:p>
        </p:txBody>
      </p:sp>
      <p:sp>
        <p:nvSpPr>
          <p:cNvPr id="815" name="Google Shape;815;p69"/>
          <p:cNvSpPr txBox="1"/>
          <p:nvPr/>
        </p:nvSpPr>
        <p:spPr>
          <a:xfrm>
            <a:off x="6144000" y="130950"/>
            <a:ext cx="3000000" cy="232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areers_blank_template_squar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