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M/hLkmJ3ceVyI8a2jwNF15Wb3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4F0F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084875" y="323925"/>
            <a:ext cx="2223000" cy="75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Tell </a:t>
            </a:r>
            <a:r>
              <a:rPr lang="en-GB" sz="5400"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Us</a:t>
            </a:r>
            <a:endParaRPr sz="5400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857375" y="1379050"/>
            <a:ext cx="10334700" cy="50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/>
              <a:t>Student feedback is crucial</a:t>
            </a:r>
            <a:r>
              <a:rPr lang="en-GB" sz="2200"/>
              <a:t> </a:t>
            </a:r>
            <a:r>
              <a:rPr lang="en-GB" sz="2200"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to</a:t>
            </a:r>
            <a:r>
              <a:rPr lang="en-GB" sz="2200"/>
              <a:t> the Learning and Teaching experience of current and future students.  We’ve created a survey that asks </a:t>
            </a:r>
            <a:r>
              <a:rPr b="1" lang="en-GB" sz="2200"/>
              <a:t>questions to get your valuable feedback.</a:t>
            </a:r>
            <a:endParaRPr sz="2200"/>
          </a:p>
          <a:p>
            <a:pPr indent="0" lvl="0" marL="45720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200"/>
              <a:t>It should take less than ten minutes to complete</a:t>
            </a:r>
            <a:r>
              <a:rPr lang="en-GB" sz="2200"/>
              <a:t> and </a:t>
            </a:r>
            <a:r>
              <a:rPr lang="en-GB" sz="2200"/>
              <a:t>will help us understand your learning experience, in particular, </a:t>
            </a:r>
            <a:r>
              <a:rPr b="1" lang="en-GB" sz="2200"/>
              <a:t>what is working in relation to our blended delivery.</a:t>
            </a:r>
            <a:endParaRPr sz="2200"/>
          </a:p>
          <a:p>
            <a:pPr indent="0" lvl="0" marL="45720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200"/>
              <a:t>We ask that your feedback is honest, </a:t>
            </a:r>
            <a:r>
              <a:rPr b="1" lang="en-GB" sz="2200"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respectful</a:t>
            </a:r>
            <a:r>
              <a:rPr b="1" lang="en-GB" sz="2200"/>
              <a:t> and constructive.  This is </a:t>
            </a:r>
            <a:r>
              <a:rPr lang="en-GB" sz="2200"/>
              <a:t>an </a:t>
            </a:r>
            <a:r>
              <a:rPr b="1" lang="en-GB" sz="2200"/>
              <a:t>employability skill.</a:t>
            </a:r>
            <a:endParaRPr sz="2200"/>
          </a:p>
          <a:p>
            <a:pPr indent="0" lvl="0" marL="45720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200"/>
              <a:t>For more information on other</a:t>
            </a:r>
            <a:r>
              <a:rPr b="1" lang="en-GB" sz="2200"/>
              <a:t> opportunities to give feedback</a:t>
            </a:r>
            <a:r>
              <a:rPr lang="en-GB" sz="2200"/>
              <a:t>, please contact your student representative.</a:t>
            </a:r>
            <a:endParaRPr sz="2200"/>
          </a:p>
          <a:p>
            <a:pPr indent="0" lvl="0" marL="45720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220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2200"/>
              <a:t>To access your personalized survey</a:t>
            </a:r>
            <a:r>
              <a:rPr lang="en-GB" sz="2200"/>
              <a:t>, click ‘Tell Us &amp; Tools’ in your Blackboard Menu.</a:t>
            </a:r>
            <a:endParaRPr sz="220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79"/>
              <a:buNone/>
            </a:pPr>
            <a:r>
              <a:t/>
            </a:r>
            <a:endParaRPr i="1" sz="16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573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50825" y="5427225"/>
            <a:ext cx="1770300" cy="6618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" name="Google Shape;88;p1"/>
          <p:cNvCxnSpPr/>
          <p:nvPr/>
        </p:nvCxnSpPr>
        <p:spPr>
          <a:xfrm flipH="1" rot="10800000">
            <a:off x="1821125" y="5660850"/>
            <a:ext cx="486900" cy="801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7375" y="0"/>
            <a:ext cx="2713875" cy="108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2020-11-16T16:38:19Z</dcterms:created>
  <dc:creator>Michael Wright</dc:creator>
</cp:coreProperties>
</file>