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91" r:id="rId3"/>
    <p:sldId id="288" r:id="rId4"/>
    <p:sldId id="289" r:id="rId5"/>
    <p:sldId id="292" r:id="rId6"/>
    <p:sldId id="293" r:id="rId7"/>
    <p:sldId id="282" r:id="rId8"/>
    <p:sldId id="294" r:id="rId9"/>
    <p:sldId id="296" r:id="rId10"/>
    <p:sldId id="295" r:id="rId11"/>
    <p:sldId id="297" r:id="rId12"/>
    <p:sldId id="298" r:id="rId13"/>
    <p:sldId id="299" r:id="rId14"/>
    <p:sldId id="300" r:id="rId15"/>
    <p:sldId id="301" r:id="rId16"/>
    <p:sldId id="302" r:id="rId17"/>
    <p:sldId id="303" r:id="rId18"/>
    <p:sldId id="304" r:id="rId19"/>
    <p:sldId id="305" r:id="rId20"/>
    <p:sldId id="306" r:id="rId21"/>
  </p:sldIdLst>
  <p:sldSz cx="14266863" cy="10699750"/>
  <p:notesSz cx="7556500" cy="1069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7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ra Anderson" initials="AA" lastIdx="1" clrIdx="0">
    <p:extLst>
      <p:ext uri="{19B8F6BF-5375-455C-9EA6-DF929625EA0E}">
        <p15:presenceInfo xmlns:p15="http://schemas.microsoft.com/office/powerpoint/2012/main" userId="4017e299f98559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F32B9E-F00C-418A-9515-F3BACE7DB860}" v="2" dt="2021-09-02T19:13:05.35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94660"/>
  </p:normalViewPr>
  <p:slideViewPr>
    <p:cSldViewPr>
      <p:cViewPr>
        <p:scale>
          <a:sx n="40" d="100"/>
          <a:sy n="40" d="100"/>
        </p:scale>
        <p:origin x="1210" y="221"/>
      </p:cViewPr>
      <p:guideLst>
        <p:guide orient="horz" pos="2880"/>
        <p:guide pos="40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Anderson" userId="4017e299f98559fd" providerId="LiveId" clId="{75EF403B-39E3-4C42-BE60-001C6016E581}"/>
    <pc:docChg chg="undo custSel addSld delSld modSld sldOrd">
      <pc:chgData name="Alexandra Anderson" userId="4017e299f98559fd" providerId="LiveId" clId="{75EF403B-39E3-4C42-BE60-001C6016E581}" dt="2021-05-21T12:10:44.718" v="763"/>
      <pc:docMkLst>
        <pc:docMk/>
      </pc:docMkLst>
      <pc:sldChg chg="addSp delSp modSp add del mod">
        <pc:chgData name="Alexandra Anderson" userId="4017e299f98559fd" providerId="LiveId" clId="{75EF403B-39E3-4C42-BE60-001C6016E581}" dt="2021-05-21T12:10:44.718" v="763"/>
        <pc:sldMkLst>
          <pc:docMk/>
          <pc:sldMk cId="0" sldId="256"/>
        </pc:sldMkLst>
        <pc:spChg chg="mod">
          <ac:chgData name="Alexandra Anderson" userId="4017e299f98559fd" providerId="LiveId" clId="{75EF403B-39E3-4C42-BE60-001C6016E581}" dt="2021-05-21T12:10:44.718" v="763"/>
          <ac:spMkLst>
            <pc:docMk/>
            <pc:sldMk cId="0" sldId="256"/>
            <ac:spMk id="18" creationId="{2A766BD5-6624-4746-8014-E1877F6A97FE}"/>
          </ac:spMkLst>
        </pc:spChg>
        <pc:spChg chg="mod">
          <ac:chgData name="Alexandra Anderson" userId="4017e299f98559fd" providerId="LiveId" clId="{75EF403B-39E3-4C42-BE60-001C6016E581}" dt="2021-05-21T12:10:44.718" v="763"/>
          <ac:spMkLst>
            <pc:docMk/>
            <pc:sldMk cId="0" sldId="256"/>
            <ac:spMk id="19" creationId="{493570F2-78BC-4B85-98E9-FE69D97E0458}"/>
          </ac:spMkLst>
        </pc:spChg>
        <pc:spChg chg="del">
          <ac:chgData name="Alexandra Anderson" userId="4017e299f98559fd" providerId="LiveId" clId="{75EF403B-39E3-4C42-BE60-001C6016E581}" dt="2021-05-21T11:04:41.657" v="63" actId="478"/>
          <ac:spMkLst>
            <pc:docMk/>
            <pc:sldMk cId="0" sldId="256"/>
            <ac:spMk id="26" creationId="{979A9C1C-1BB1-4F8B-B840-9837DCFC44D5}"/>
          </ac:spMkLst>
        </pc:spChg>
        <pc:spChg chg="del">
          <ac:chgData name="Alexandra Anderson" userId="4017e299f98559fd" providerId="LiveId" clId="{75EF403B-39E3-4C42-BE60-001C6016E581}" dt="2021-05-21T11:04:40.956" v="62" actId="478"/>
          <ac:spMkLst>
            <pc:docMk/>
            <pc:sldMk cId="0" sldId="256"/>
            <ac:spMk id="27" creationId="{7E87F12F-9B4C-41A1-B515-7CB01D8A716F}"/>
          </ac:spMkLst>
        </pc:spChg>
        <pc:spChg chg="del">
          <ac:chgData name="Alexandra Anderson" userId="4017e299f98559fd" providerId="LiveId" clId="{75EF403B-39E3-4C42-BE60-001C6016E581}" dt="2021-05-21T11:04:42.470" v="64" actId="478"/>
          <ac:spMkLst>
            <pc:docMk/>
            <pc:sldMk cId="0" sldId="256"/>
            <ac:spMk id="28" creationId="{B8E1FEA6-8DA0-4317-95E3-CF21446E3080}"/>
          </ac:spMkLst>
        </pc:spChg>
        <pc:picChg chg="add del mod">
          <ac:chgData name="Alexandra Anderson" userId="4017e299f98559fd" providerId="LiveId" clId="{75EF403B-39E3-4C42-BE60-001C6016E581}" dt="2021-05-21T11:08:39.462" v="106" actId="478"/>
          <ac:picMkLst>
            <pc:docMk/>
            <pc:sldMk cId="0" sldId="256"/>
            <ac:picMk id="3" creationId="{A8873798-9C0C-459A-9840-5B66E1722C82}"/>
          </ac:picMkLst>
        </pc:picChg>
        <pc:picChg chg="add mod">
          <ac:chgData name="Alexandra Anderson" userId="4017e299f98559fd" providerId="LiveId" clId="{75EF403B-39E3-4C42-BE60-001C6016E581}" dt="2021-05-21T11:09:05.266" v="108" actId="1076"/>
          <ac:picMkLst>
            <pc:docMk/>
            <pc:sldMk cId="0" sldId="256"/>
            <ac:picMk id="11" creationId="{8ED5410E-AFE4-4684-8C8E-8DD427DEAAB7}"/>
          </ac:picMkLst>
        </pc:picChg>
      </pc:sldChg>
      <pc:sldChg chg="add del">
        <pc:chgData name="Alexandra Anderson" userId="4017e299f98559fd" providerId="LiveId" clId="{75EF403B-39E3-4C42-BE60-001C6016E581}" dt="2021-05-21T11:02:03.149" v="44" actId="47"/>
        <pc:sldMkLst>
          <pc:docMk/>
          <pc:sldMk cId="569748680" sldId="270"/>
        </pc:sldMkLst>
      </pc:sldChg>
      <pc:sldChg chg="addSp delSp modSp mod">
        <pc:chgData name="Alexandra Anderson" userId="4017e299f98559fd" providerId="LiveId" clId="{75EF403B-39E3-4C42-BE60-001C6016E581}" dt="2021-05-21T12:10:44.718" v="763"/>
        <pc:sldMkLst>
          <pc:docMk/>
          <pc:sldMk cId="873558560" sldId="282"/>
        </pc:sldMkLst>
        <pc:spChg chg="mod">
          <ac:chgData name="Alexandra Anderson" userId="4017e299f98559fd" providerId="LiveId" clId="{75EF403B-39E3-4C42-BE60-001C6016E581}" dt="2021-05-21T11:23:14.583" v="299"/>
          <ac:spMkLst>
            <pc:docMk/>
            <pc:sldMk cId="873558560" sldId="282"/>
            <ac:spMk id="12" creationId="{0E7353D2-9341-416C-9A63-69AB71A7501E}"/>
          </ac:spMkLst>
        </pc:spChg>
        <pc:spChg chg="mod">
          <ac:chgData name="Alexandra Anderson" userId="4017e299f98559fd" providerId="LiveId" clId="{75EF403B-39E3-4C42-BE60-001C6016E581}" dt="2021-05-21T11:28:24.852" v="346" actId="20577"/>
          <ac:spMkLst>
            <pc:docMk/>
            <pc:sldMk cId="873558560" sldId="282"/>
            <ac:spMk id="14" creationId="{00000000-0000-0000-0000-000000000000}"/>
          </ac:spMkLst>
        </pc:spChg>
        <pc:spChg chg="mod">
          <ac:chgData name="Alexandra Anderson" userId="4017e299f98559fd" providerId="LiveId" clId="{75EF403B-39E3-4C42-BE60-001C6016E581}" dt="2021-05-21T12:10:44.718" v="763"/>
          <ac:spMkLst>
            <pc:docMk/>
            <pc:sldMk cId="873558560" sldId="282"/>
            <ac:spMk id="36" creationId="{EA778C26-8D55-41C7-9683-A6EA430D3510}"/>
          </ac:spMkLst>
        </pc:spChg>
        <pc:picChg chg="add mod">
          <ac:chgData name="Alexandra Anderson" userId="4017e299f98559fd" providerId="LiveId" clId="{75EF403B-39E3-4C42-BE60-001C6016E581}" dt="2021-05-21T11:29:22.349" v="360" actId="1036"/>
          <ac:picMkLst>
            <pc:docMk/>
            <pc:sldMk cId="873558560" sldId="282"/>
            <ac:picMk id="3" creationId="{7F3E0E61-5EFF-49D4-839A-78F36D24615E}"/>
          </ac:picMkLst>
        </pc:picChg>
        <pc:picChg chg="del">
          <ac:chgData name="Alexandra Anderson" userId="4017e299f98559fd" providerId="LiveId" clId="{75EF403B-39E3-4C42-BE60-001C6016E581}" dt="2021-05-21T11:23:10.532" v="298" actId="478"/>
          <ac:picMkLst>
            <pc:docMk/>
            <pc:sldMk cId="873558560" sldId="282"/>
            <ac:picMk id="5" creationId="{699F90BD-69E7-4E92-BF1B-0331C37E09EF}"/>
          </ac:picMkLst>
        </pc:picChg>
      </pc:sldChg>
      <pc:sldChg chg="addSp delSp modSp mod">
        <pc:chgData name="Alexandra Anderson" userId="4017e299f98559fd" providerId="LiveId" clId="{75EF403B-39E3-4C42-BE60-001C6016E581}" dt="2021-05-21T12:10:44.718" v="763"/>
        <pc:sldMkLst>
          <pc:docMk/>
          <pc:sldMk cId="2575453225" sldId="288"/>
        </pc:sldMkLst>
        <pc:spChg chg="mod">
          <ac:chgData name="Alexandra Anderson" userId="4017e299f98559fd" providerId="LiveId" clId="{75EF403B-39E3-4C42-BE60-001C6016E581}" dt="2021-05-21T11:11:41.149" v="141" actId="1076"/>
          <ac:spMkLst>
            <pc:docMk/>
            <pc:sldMk cId="2575453225" sldId="288"/>
            <ac:spMk id="12" creationId="{09C69DBC-FA87-437B-9A82-B7EA7E27FBFF}"/>
          </ac:spMkLst>
        </pc:spChg>
        <pc:spChg chg="del">
          <ac:chgData name="Alexandra Anderson" userId="4017e299f98559fd" providerId="LiveId" clId="{75EF403B-39E3-4C42-BE60-001C6016E581}" dt="2021-05-21T11:10:35.275" v="124" actId="478"/>
          <ac:spMkLst>
            <pc:docMk/>
            <pc:sldMk cId="2575453225" sldId="288"/>
            <ac:spMk id="13" creationId="{6A4F7C57-A117-4CE0-87B5-173048DC300F}"/>
          </ac:spMkLst>
        </pc:spChg>
        <pc:spChg chg="mod">
          <ac:chgData name="Alexandra Anderson" userId="4017e299f98559fd" providerId="LiveId" clId="{75EF403B-39E3-4C42-BE60-001C6016E581}" dt="2021-05-21T11:28:44.684" v="354" actId="20577"/>
          <ac:spMkLst>
            <pc:docMk/>
            <pc:sldMk cId="2575453225" sldId="288"/>
            <ac:spMk id="14" creationId="{00000000-0000-0000-0000-000000000000}"/>
          </ac:spMkLst>
        </pc:spChg>
        <pc:spChg chg="add mod">
          <ac:chgData name="Alexandra Anderson" userId="4017e299f98559fd" providerId="LiveId" clId="{75EF403B-39E3-4C42-BE60-001C6016E581}" dt="2021-05-21T11:10:42.343" v="126" actId="1076"/>
          <ac:spMkLst>
            <pc:docMk/>
            <pc:sldMk cId="2575453225" sldId="288"/>
            <ac:spMk id="16" creationId="{774F80E0-CE98-40E9-BAD8-461531E36CAB}"/>
          </ac:spMkLst>
        </pc:spChg>
        <pc:spChg chg="mod">
          <ac:chgData name="Alexandra Anderson" userId="4017e299f98559fd" providerId="LiveId" clId="{75EF403B-39E3-4C42-BE60-001C6016E581}" dt="2021-05-21T11:11:46.054" v="142" actId="1076"/>
          <ac:spMkLst>
            <pc:docMk/>
            <pc:sldMk cId="2575453225" sldId="288"/>
            <ac:spMk id="17" creationId="{D9B3649A-109A-47BC-9831-2142DCB327A9}"/>
          </ac:spMkLst>
        </pc:spChg>
        <pc:spChg chg="add mod">
          <ac:chgData name="Alexandra Anderson" userId="4017e299f98559fd" providerId="LiveId" clId="{75EF403B-39E3-4C42-BE60-001C6016E581}" dt="2021-05-21T11:10:42.343" v="126" actId="1076"/>
          <ac:spMkLst>
            <pc:docMk/>
            <pc:sldMk cId="2575453225" sldId="288"/>
            <ac:spMk id="18" creationId="{0D2211E2-9E65-4AE9-B533-D082390E15C3}"/>
          </ac:spMkLst>
        </pc:spChg>
        <pc:spChg chg="add mod">
          <ac:chgData name="Alexandra Anderson" userId="4017e299f98559fd" providerId="LiveId" clId="{75EF403B-39E3-4C42-BE60-001C6016E581}" dt="2021-05-21T12:10:44.718" v="763"/>
          <ac:spMkLst>
            <pc:docMk/>
            <pc:sldMk cId="2575453225" sldId="288"/>
            <ac:spMk id="19" creationId="{BEAE2099-94EE-46F0-B9A7-3C7241DB6FD8}"/>
          </ac:spMkLst>
        </pc:spChg>
        <pc:picChg chg="del">
          <ac:chgData name="Alexandra Anderson" userId="4017e299f98559fd" providerId="LiveId" clId="{75EF403B-39E3-4C42-BE60-001C6016E581}" dt="2021-05-21T11:10:13.530" v="123" actId="478"/>
          <ac:picMkLst>
            <pc:docMk/>
            <pc:sldMk cId="2575453225" sldId="288"/>
            <ac:picMk id="10" creationId="{3EEC7805-AB1D-4944-9A17-FBE4F03F4A11}"/>
          </ac:picMkLst>
        </pc:picChg>
      </pc:sldChg>
      <pc:sldChg chg="addSp delSp modSp mod">
        <pc:chgData name="Alexandra Anderson" userId="4017e299f98559fd" providerId="LiveId" clId="{75EF403B-39E3-4C42-BE60-001C6016E581}" dt="2021-05-21T12:10:44.718" v="763"/>
        <pc:sldMkLst>
          <pc:docMk/>
          <pc:sldMk cId="33939220" sldId="289"/>
        </pc:sldMkLst>
        <pc:spChg chg="add mod">
          <ac:chgData name="Alexandra Anderson" userId="4017e299f98559fd" providerId="LiveId" clId="{75EF403B-39E3-4C42-BE60-001C6016E581}" dt="2021-05-21T12:10:44.718" v="763"/>
          <ac:spMkLst>
            <pc:docMk/>
            <pc:sldMk cId="33939220" sldId="289"/>
            <ac:spMk id="12" creationId="{D06AC162-763B-42AB-81DD-882FC9028E11}"/>
          </ac:spMkLst>
        </pc:spChg>
        <pc:spChg chg="del">
          <ac:chgData name="Alexandra Anderson" userId="4017e299f98559fd" providerId="LiveId" clId="{75EF403B-39E3-4C42-BE60-001C6016E581}" dt="2021-05-21T11:12:00.142" v="144" actId="478"/>
          <ac:spMkLst>
            <pc:docMk/>
            <pc:sldMk cId="33939220" sldId="289"/>
            <ac:spMk id="13" creationId="{6A4F7C57-A117-4CE0-87B5-173048DC300F}"/>
          </ac:spMkLst>
        </pc:spChg>
        <pc:spChg chg="mod">
          <ac:chgData name="Alexandra Anderson" userId="4017e299f98559fd" providerId="LiveId" clId="{75EF403B-39E3-4C42-BE60-001C6016E581}" dt="2021-05-21T11:28:36.406" v="352" actId="20577"/>
          <ac:spMkLst>
            <pc:docMk/>
            <pc:sldMk cId="33939220" sldId="289"/>
            <ac:spMk id="14" creationId="{00000000-0000-0000-0000-000000000000}"/>
          </ac:spMkLst>
        </pc:spChg>
        <pc:spChg chg="add mod">
          <ac:chgData name="Alexandra Anderson" userId="4017e299f98559fd" providerId="LiveId" clId="{75EF403B-39E3-4C42-BE60-001C6016E581}" dt="2021-05-21T12:10:44.718" v="763"/>
          <ac:spMkLst>
            <pc:docMk/>
            <pc:sldMk cId="33939220" sldId="289"/>
            <ac:spMk id="17" creationId="{99396D01-480E-47E3-8769-7D573CC4C8BA}"/>
          </ac:spMkLst>
        </pc:spChg>
        <pc:spChg chg="add mod">
          <ac:chgData name="Alexandra Anderson" userId="4017e299f98559fd" providerId="LiveId" clId="{75EF403B-39E3-4C42-BE60-001C6016E581}" dt="2021-05-21T12:10:44.718" v="763"/>
          <ac:spMkLst>
            <pc:docMk/>
            <pc:sldMk cId="33939220" sldId="289"/>
            <ac:spMk id="18" creationId="{59892512-0410-453B-A766-985D9B6A208A}"/>
          </ac:spMkLst>
        </pc:spChg>
        <pc:spChg chg="add del mod">
          <ac:chgData name="Alexandra Anderson" userId="4017e299f98559fd" providerId="LiveId" clId="{75EF403B-39E3-4C42-BE60-001C6016E581}" dt="2021-05-21T11:18:24.484" v="235" actId="478"/>
          <ac:spMkLst>
            <pc:docMk/>
            <pc:sldMk cId="33939220" sldId="289"/>
            <ac:spMk id="19" creationId="{291C39EA-187D-4629-987B-D27EED4DCBCE}"/>
          </ac:spMkLst>
        </pc:spChg>
        <pc:picChg chg="add mod">
          <ac:chgData name="Alexandra Anderson" userId="4017e299f98559fd" providerId="LiveId" clId="{75EF403B-39E3-4C42-BE60-001C6016E581}" dt="2021-05-21T11:18:42.120" v="247" actId="1036"/>
          <ac:picMkLst>
            <pc:docMk/>
            <pc:sldMk cId="33939220" sldId="289"/>
            <ac:picMk id="3" creationId="{9FF3E53F-3B81-4509-A5CA-5F021A925E35}"/>
          </ac:picMkLst>
        </pc:picChg>
        <pc:picChg chg="del">
          <ac:chgData name="Alexandra Anderson" userId="4017e299f98559fd" providerId="LiveId" clId="{75EF403B-39E3-4C42-BE60-001C6016E581}" dt="2021-05-21T11:11:57.787" v="143" actId="478"/>
          <ac:picMkLst>
            <pc:docMk/>
            <pc:sldMk cId="33939220" sldId="289"/>
            <ac:picMk id="16" creationId="{64DB0744-BA8C-4A9F-9AD6-E171E40342E9}"/>
          </ac:picMkLst>
        </pc:picChg>
      </pc:sldChg>
      <pc:sldChg chg="del">
        <pc:chgData name="Alexandra Anderson" userId="4017e299f98559fd" providerId="LiveId" clId="{75EF403B-39E3-4C42-BE60-001C6016E581}" dt="2021-05-21T11:22:36.850" v="297" actId="47"/>
        <pc:sldMkLst>
          <pc:docMk/>
          <pc:sldMk cId="1550539600" sldId="290"/>
        </pc:sldMkLst>
      </pc:sldChg>
      <pc:sldChg chg="addSp delSp modSp add mod">
        <pc:chgData name="Alexandra Anderson" userId="4017e299f98559fd" providerId="LiveId" clId="{75EF403B-39E3-4C42-BE60-001C6016E581}" dt="2021-05-21T12:10:44.718" v="763"/>
        <pc:sldMkLst>
          <pc:docMk/>
          <pc:sldMk cId="734975256" sldId="291"/>
        </pc:sldMkLst>
        <pc:spChg chg="add mod">
          <ac:chgData name="Alexandra Anderson" userId="4017e299f98559fd" providerId="LiveId" clId="{75EF403B-39E3-4C42-BE60-001C6016E581}" dt="2021-05-21T11:06:35.026" v="89" actId="1035"/>
          <ac:spMkLst>
            <pc:docMk/>
            <pc:sldMk cId="734975256" sldId="291"/>
            <ac:spMk id="12" creationId="{827DC713-788E-4B19-9D7C-1B6868F8CC92}"/>
          </ac:spMkLst>
        </pc:spChg>
        <pc:spChg chg="mod">
          <ac:chgData name="Alexandra Anderson" userId="4017e299f98559fd" providerId="LiveId" clId="{75EF403B-39E3-4C42-BE60-001C6016E581}" dt="2021-05-21T11:06:42.223" v="92" actId="20577"/>
          <ac:spMkLst>
            <pc:docMk/>
            <pc:sldMk cId="734975256" sldId="291"/>
            <ac:spMk id="14" creationId="{00000000-0000-0000-0000-000000000000}"/>
          </ac:spMkLst>
        </pc:spChg>
        <pc:spChg chg="mod">
          <ac:chgData name="Alexandra Anderson" userId="4017e299f98559fd" providerId="LiveId" clId="{75EF403B-39E3-4C42-BE60-001C6016E581}" dt="2021-05-21T11:06:08.530" v="74"/>
          <ac:spMkLst>
            <pc:docMk/>
            <pc:sldMk cId="734975256" sldId="291"/>
            <ac:spMk id="16" creationId="{BD97DC9B-AC4E-49FE-A8AA-BD057FE232AE}"/>
          </ac:spMkLst>
        </pc:spChg>
        <pc:spChg chg="del">
          <ac:chgData name="Alexandra Anderson" userId="4017e299f98559fd" providerId="LiveId" clId="{75EF403B-39E3-4C42-BE60-001C6016E581}" dt="2021-05-21T11:05:50.478" v="71" actId="478"/>
          <ac:spMkLst>
            <pc:docMk/>
            <pc:sldMk cId="734975256" sldId="291"/>
            <ac:spMk id="18" creationId="{2A766BD5-6624-4746-8014-E1877F6A97FE}"/>
          </ac:spMkLst>
        </pc:spChg>
        <pc:spChg chg="mod">
          <ac:chgData name="Alexandra Anderson" userId="4017e299f98559fd" providerId="LiveId" clId="{75EF403B-39E3-4C42-BE60-001C6016E581}" dt="2021-05-21T12:10:44.718" v="763"/>
          <ac:spMkLst>
            <pc:docMk/>
            <pc:sldMk cId="734975256" sldId="291"/>
            <ac:spMk id="19" creationId="{493570F2-78BC-4B85-98E9-FE69D97E0458}"/>
          </ac:spMkLst>
        </pc:spChg>
        <pc:spChg chg="mod">
          <ac:chgData name="Alexandra Anderson" userId="4017e299f98559fd" providerId="LiveId" clId="{75EF403B-39E3-4C42-BE60-001C6016E581}" dt="2021-05-21T11:06:08.530" v="74"/>
          <ac:spMkLst>
            <pc:docMk/>
            <pc:sldMk cId="734975256" sldId="291"/>
            <ac:spMk id="20" creationId="{9BD2C1A7-176A-4775-8BC2-0A19E896E00B}"/>
          </ac:spMkLst>
        </pc:spChg>
        <pc:spChg chg="mod">
          <ac:chgData name="Alexandra Anderson" userId="4017e299f98559fd" providerId="LiveId" clId="{75EF403B-39E3-4C42-BE60-001C6016E581}" dt="2021-05-21T11:06:08.530" v="74"/>
          <ac:spMkLst>
            <pc:docMk/>
            <pc:sldMk cId="734975256" sldId="291"/>
            <ac:spMk id="21" creationId="{36AC0678-1735-4A4E-8C54-5944F04EBD67}"/>
          </ac:spMkLst>
        </pc:spChg>
        <pc:spChg chg="add mod">
          <ac:chgData name="Alexandra Anderson" userId="4017e299f98559fd" providerId="LiveId" clId="{75EF403B-39E3-4C42-BE60-001C6016E581}" dt="2021-05-21T11:06:35.026" v="89" actId="1035"/>
          <ac:spMkLst>
            <pc:docMk/>
            <pc:sldMk cId="734975256" sldId="291"/>
            <ac:spMk id="22" creationId="{CE762226-A44F-463E-AB59-8BA94DAFE9D4}"/>
          </ac:spMkLst>
        </pc:spChg>
        <pc:spChg chg="mod">
          <ac:chgData name="Alexandra Anderson" userId="4017e299f98559fd" providerId="LiveId" clId="{75EF403B-39E3-4C42-BE60-001C6016E581}" dt="2021-05-21T11:06:08.530" v="74"/>
          <ac:spMkLst>
            <pc:docMk/>
            <pc:sldMk cId="734975256" sldId="291"/>
            <ac:spMk id="24" creationId="{FC444567-CD0C-4F20-8342-1EB72EBBD08E}"/>
          </ac:spMkLst>
        </pc:spChg>
        <pc:spChg chg="mod">
          <ac:chgData name="Alexandra Anderson" userId="4017e299f98559fd" providerId="LiveId" clId="{75EF403B-39E3-4C42-BE60-001C6016E581}" dt="2021-05-21T11:06:08.530" v="74"/>
          <ac:spMkLst>
            <pc:docMk/>
            <pc:sldMk cId="734975256" sldId="291"/>
            <ac:spMk id="25" creationId="{2AE3A047-61CF-4D1A-A43A-000F07EC7663}"/>
          </ac:spMkLst>
        </pc:spChg>
        <pc:spChg chg="mod">
          <ac:chgData name="Alexandra Anderson" userId="4017e299f98559fd" providerId="LiveId" clId="{75EF403B-39E3-4C42-BE60-001C6016E581}" dt="2021-05-21T11:06:08.530" v="74"/>
          <ac:spMkLst>
            <pc:docMk/>
            <pc:sldMk cId="734975256" sldId="291"/>
            <ac:spMk id="26" creationId="{43F040DB-D974-49A9-9C8E-52AFD1C7588C}"/>
          </ac:spMkLst>
        </pc:spChg>
        <pc:spChg chg="mod">
          <ac:chgData name="Alexandra Anderson" userId="4017e299f98559fd" providerId="LiveId" clId="{75EF403B-39E3-4C42-BE60-001C6016E581}" dt="2021-05-21T11:06:08.530" v="74"/>
          <ac:spMkLst>
            <pc:docMk/>
            <pc:sldMk cId="734975256" sldId="291"/>
            <ac:spMk id="27" creationId="{406CC952-25CD-4D38-9059-4C5CEBFB76C2}"/>
          </ac:spMkLst>
        </pc:spChg>
        <pc:spChg chg="mod">
          <ac:chgData name="Alexandra Anderson" userId="4017e299f98559fd" providerId="LiveId" clId="{75EF403B-39E3-4C42-BE60-001C6016E581}" dt="2021-05-21T11:06:08.530" v="74"/>
          <ac:spMkLst>
            <pc:docMk/>
            <pc:sldMk cId="734975256" sldId="291"/>
            <ac:spMk id="28" creationId="{3DB5D188-C6DB-43E7-AF06-BD2FD668C05B}"/>
          </ac:spMkLst>
        </pc:spChg>
        <pc:spChg chg="mod">
          <ac:chgData name="Alexandra Anderson" userId="4017e299f98559fd" providerId="LiveId" clId="{75EF403B-39E3-4C42-BE60-001C6016E581}" dt="2021-05-21T11:06:08.530" v="74"/>
          <ac:spMkLst>
            <pc:docMk/>
            <pc:sldMk cId="734975256" sldId="291"/>
            <ac:spMk id="29" creationId="{CBFF1A19-23E0-4DE0-AEDC-60BA357B2ADC}"/>
          </ac:spMkLst>
        </pc:spChg>
        <pc:spChg chg="mod">
          <ac:chgData name="Alexandra Anderson" userId="4017e299f98559fd" providerId="LiveId" clId="{75EF403B-39E3-4C42-BE60-001C6016E581}" dt="2021-05-21T11:06:08.530" v="74"/>
          <ac:spMkLst>
            <pc:docMk/>
            <pc:sldMk cId="734975256" sldId="291"/>
            <ac:spMk id="30" creationId="{E953052C-EA2E-4263-AB9C-678954C5828A}"/>
          </ac:spMkLst>
        </pc:spChg>
        <pc:spChg chg="mod">
          <ac:chgData name="Alexandra Anderson" userId="4017e299f98559fd" providerId="LiveId" clId="{75EF403B-39E3-4C42-BE60-001C6016E581}" dt="2021-05-21T11:06:08.530" v="74"/>
          <ac:spMkLst>
            <pc:docMk/>
            <pc:sldMk cId="734975256" sldId="291"/>
            <ac:spMk id="31" creationId="{26D4E89F-D302-442B-8A03-1520264987C0}"/>
          </ac:spMkLst>
        </pc:spChg>
        <pc:spChg chg="mod">
          <ac:chgData name="Alexandra Anderson" userId="4017e299f98559fd" providerId="LiveId" clId="{75EF403B-39E3-4C42-BE60-001C6016E581}" dt="2021-05-21T11:06:08.530" v="74"/>
          <ac:spMkLst>
            <pc:docMk/>
            <pc:sldMk cId="734975256" sldId="291"/>
            <ac:spMk id="32" creationId="{F929C4E3-6038-40DF-91F1-6313D4FD3143}"/>
          </ac:spMkLst>
        </pc:spChg>
        <pc:spChg chg="mod">
          <ac:chgData name="Alexandra Anderson" userId="4017e299f98559fd" providerId="LiveId" clId="{75EF403B-39E3-4C42-BE60-001C6016E581}" dt="2021-05-21T11:06:08.530" v="74"/>
          <ac:spMkLst>
            <pc:docMk/>
            <pc:sldMk cId="734975256" sldId="291"/>
            <ac:spMk id="33" creationId="{57921ECC-8BF7-476E-9F6F-3E7615EAE9C8}"/>
          </ac:spMkLst>
        </pc:spChg>
        <pc:spChg chg="mod">
          <ac:chgData name="Alexandra Anderson" userId="4017e299f98559fd" providerId="LiveId" clId="{75EF403B-39E3-4C42-BE60-001C6016E581}" dt="2021-05-21T11:06:08.530" v="74"/>
          <ac:spMkLst>
            <pc:docMk/>
            <pc:sldMk cId="734975256" sldId="291"/>
            <ac:spMk id="36" creationId="{B252DFCF-9951-4F6F-AEFE-A2519D844E88}"/>
          </ac:spMkLst>
        </pc:spChg>
        <pc:spChg chg="mod">
          <ac:chgData name="Alexandra Anderson" userId="4017e299f98559fd" providerId="LiveId" clId="{75EF403B-39E3-4C42-BE60-001C6016E581}" dt="2021-05-21T11:06:08.530" v="74"/>
          <ac:spMkLst>
            <pc:docMk/>
            <pc:sldMk cId="734975256" sldId="291"/>
            <ac:spMk id="37" creationId="{08E285F2-2895-4C93-92A6-079CC1041D00}"/>
          </ac:spMkLst>
        </pc:spChg>
        <pc:spChg chg="mod">
          <ac:chgData name="Alexandra Anderson" userId="4017e299f98559fd" providerId="LiveId" clId="{75EF403B-39E3-4C42-BE60-001C6016E581}" dt="2021-05-21T11:06:08.530" v="74"/>
          <ac:spMkLst>
            <pc:docMk/>
            <pc:sldMk cId="734975256" sldId="291"/>
            <ac:spMk id="38" creationId="{01370169-A0CE-4CBB-90B3-2E93BC00D179}"/>
          </ac:spMkLst>
        </pc:spChg>
        <pc:spChg chg="add mod">
          <ac:chgData name="Alexandra Anderson" userId="4017e299f98559fd" providerId="LiveId" clId="{75EF403B-39E3-4C42-BE60-001C6016E581}" dt="2021-05-21T11:06:35.026" v="89" actId="1035"/>
          <ac:spMkLst>
            <pc:docMk/>
            <pc:sldMk cId="734975256" sldId="291"/>
            <ac:spMk id="39" creationId="{57D0BB13-3622-4C0B-9D15-73AD52CCC2D0}"/>
          </ac:spMkLst>
        </pc:spChg>
        <pc:spChg chg="mod">
          <ac:chgData name="Alexandra Anderson" userId="4017e299f98559fd" providerId="LiveId" clId="{75EF403B-39E3-4C42-BE60-001C6016E581}" dt="2021-05-21T11:06:08.530" v="74"/>
          <ac:spMkLst>
            <pc:docMk/>
            <pc:sldMk cId="734975256" sldId="291"/>
            <ac:spMk id="41" creationId="{44145AB4-9B6D-4B95-A2FF-A3B844788118}"/>
          </ac:spMkLst>
        </pc:spChg>
        <pc:spChg chg="mod">
          <ac:chgData name="Alexandra Anderson" userId="4017e299f98559fd" providerId="LiveId" clId="{75EF403B-39E3-4C42-BE60-001C6016E581}" dt="2021-05-21T11:06:08.530" v="74"/>
          <ac:spMkLst>
            <pc:docMk/>
            <pc:sldMk cId="734975256" sldId="291"/>
            <ac:spMk id="42" creationId="{5BC43F44-5211-49E7-B389-91A8F0F00439}"/>
          </ac:spMkLst>
        </pc:spChg>
        <pc:spChg chg="add mod">
          <ac:chgData name="Alexandra Anderson" userId="4017e299f98559fd" providerId="LiveId" clId="{75EF403B-39E3-4C42-BE60-001C6016E581}" dt="2021-05-21T11:06:35.026" v="89" actId="1035"/>
          <ac:spMkLst>
            <pc:docMk/>
            <pc:sldMk cId="734975256" sldId="291"/>
            <ac:spMk id="43" creationId="{7278C304-9918-4B76-B4C1-E57FD036F36C}"/>
          </ac:spMkLst>
        </pc:spChg>
        <pc:grpChg chg="add mod">
          <ac:chgData name="Alexandra Anderson" userId="4017e299f98559fd" providerId="LiveId" clId="{75EF403B-39E3-4C42-BE60-001C6016E581}" dt="2021-05-21T11:06:35.026" v="89" actId="1035"/>
          <ac:grpSpMkLst>
            <pc:docMk/>
            <pc:sldMk cId="734975256" sldId="291"/>
            <ac:grpSpMk id="13" creationId="{5B668C4A-B208-4DF7-8569-A976D46C33A2}"/>
          </ac:grpSpMkLst>
        </pc:grpChg>
        <pc:grpChg chg="add mod">
          <ac:chgData name="Alexandra Anderson" userId="4017e299f98559fd" providerId="LiveId" clId="{75EF403B-39E3-4C42-BE60-001C6016E581}" dt="2021-05-21T11:06:16.800" v="77" actId="1076"/>
          <ac:grpSpMkLst>
            <pc:docMk/>
            <pc:sldMk cId="734975256" sldId="291"/>
            <ac:grpSpMk id="23" creationId="{CEDD95EB-F631-4679-97FE-47E1885A9DF2}"/>
          </ac:grpSpMkLst>
        </pc:grpChg>
        <pc:grpChg chg="add mod">
          <ac:chgData name="Alexandra Anderson" userId="4017e299f98559fd" providerId="LiveId" clId="{75EF403B-39E3-4C42-BE60-001C6016E581}" dt="2021-05-21T11:06:35.026" v="89" actId="1035"/>
          <ac:grpSpMkLst>
            <pc:docMk/>
            <pc:sldMk cId="734975256" sldId="291"/>
            <ac:grpSpMk id="35" creationId="{C4205463-C215-48D4-889B-F1EF52D3AF1F}"/>
          </ac:grpSpMkLst>
        </pc:grpChg>
        <pc:grpChg chg="add mod">
          <ac:chgData name="Alexandra Anderson" userId="4017e299f98559fd" providerId="LiveId" clId="{75EF403B-39E3-4C42-BE60-001C6016E581}" dt="2021-05-21T11:06:35.026" v="89" actId="1035"/>
          <ac:grpSpMkLst>
            <pc:docMk/>
            <pc:sldMk cId="734975256" sldId="291"/>
            <ac:grpSpMk id="40" creationId="{D9DE06E1-6974-4AFF-9F98-F401BC902E82}"/>
          </ac:grpSpMkLst>
        </pc:grpChg>
        <pc:picChg chg="mod">
          <ac:chgData name="Alexandra Anderson" userId="4017e299f98559fd" providerId="LiveId" clId="{75EF403B-39E3-4C42-BE60-001C6016E581}" dt="2021-05-21T11:06:08.530" v="74"/>
          <ac:picMkLst>
            <pc:docMk/>
            <pc:sldMk cId="734975256" sldId="291"/>
            <ac:picMk id="17" creationId="{0D22F312-296A-42DA-883D-DCA39B4F58B4}"/>
          </ac:picMkLst>
        </pc:picChg>
        <pc:picChg chg="mod">
          <ac:chgData name="Alexandra Anderson" userId="4017e299f98559fd" providerId="LiveId" clId="{75EF403B-39E3-4C42-BE60-001C6016E581}" dt="2021-05-21T11:06:08.530" v="74"/>
          <ac:picMkLst>
            <pc:docMk/>
            <pc:sldMk cId="734975256" sldId="291"/>
            <ac:picMk id="34" creationId="{BD6D201A-CFA6-45B4-8331-CA75AF606CE0}"/>
          </ac:picMkLst>
        </pc:picChg>
      </pc:sldChg>
      <pc:sldChg chg="add del">
        <pc:chgData name="Alexandra Anderson" userId="4017e299f98559fd" providerId="LiveId" clId="{75EF403B-39E3-4C42-BE60-001C6016E581}" dt="2021-05-21T11:02:05.321" v="49" actId="47"/>
        <pc:sldMkLst>
          <pc:docMk/>
          <pc:sldMk cId="2680275265" sldId="291"/>
        </pc:sldMkLst>
      </pc:sldChg>
      <pc:sldChg chg="add del">
        <pc:chgData name="Alexandra Anderson" userId="4017e299f98559fd" providerId="LiveId" clId="{75EF403B-39E3-4C42-BE60-001C6016E581}" dt="2021-05-21T11:02:04.883" v="48" actId="47"/>
        <pc:sldMkLst>
          <pc:docMk/>
          <pc:sldMk cId="354598278" sldId="292"/>
        </pc:sldMkLst>
      </pc:sldChg>
      <pc:sldChg chg="addSp delSp modSp add mod">
        <pc:chgData name="Alexandra Anderson" userId="4017e299f98559fd" providerId="LiveId" clId="{75EF403B-39E3-4C42-BE60-001C6016E581}" dt="2021-05-21T12:10:44.718" v="763"/>
        <pc:sldMkLst>
          <pc:docMk/>
          <pc:sldMk cId="3432609759" sldId="292"/>
        </pc:sldMkLst>
        <pc:spChg chg="del">
          <ac:chgData name="Alexandra Anderson" userId="4017e299f98559fd" providerId="LiveId" clId="{75EF403B-39E3-4C42-BE60-001C6016E581}" dt="2021-05-21T11:18:19.074" v="232" actId="478"/>
          <ac:spMkLst>
            <pc:docMk/>
            <pc:sldMk cId="3432609759" sldId="292"/>
            <ac:spMk id="12" creationId="{D06AC162-763B-42AB-81DD-882FC9028E11}"/>
          </ac:spMkLst>
        </pc:spChg>
        <pc:spChg chg="mod">
          <ac:chgData name="Alexandra Anderson" userId="4017e299f98559fd" providerId="LiveId" clId="{75EF403B-39E3-4C42-BE60-001C6016E581}" dt="2021-05-21T11:28:31.562" v="350" actId="20577"/>
          <ac:spMkLst>
            <pc:docMk/>
            <pc:sldMk cId="3432609759" sldId="292"/>
            <ac:spMk id="14" creationId="{00000000-0000-0000-0000-000000000000}"/>
          </ac:spMkLst>
        </pc:spChg>
        <pc:spChg chg="add mod">
          <ac:chgData name="Alexandra Anderson" userId="4017e299f98559fd" providerId="LiveId" clId="{75EF403B-39E3-4C42-BE60-001C6016E581}" dt="2021-05-21T12:10:44.718" v="763"/>
          <ac:spMkLst>
            <pc:docMk/>
            <pc:sldMk cId="3432609759" sldId="292"/>
            <ac:spMk id="16" creationId="{DDF7F7DC-EC1D-4BE7-B638-24C7DF7128F0}"/>
          </ac:spMkLst>
        </pc:spChg>
        <pc:spChg chg="del">
          <ac:chgData name="Alexandra Anderson" userId="4017e299f98559fd" providerId="LiveId" clId="{75EF403B-39E3-4C42-BE60-001C6016E581}" dt="2021-05-21T11:18:20.698" v="233" actId="478"/>
          <ac:spMkLst>
            <pc:docMk/>
            <pc:sldMk cId="3432609759" sldId="292"/>
            <ac:spMk id="17" creationId="{99396D01-480E-47E3-8769-7D573CC4C8BA}"/>
          </ac:spMkLst>
        </pc:spChg>
        <pc:spChg chg="del">
          <ac:chgData name="Alexandra Anderson" userId="4017e299f98559fd" providerId="LiveId" clId="{75EF403B-39E3-4C42-BE60-001C6016E581}" dt="2021-05-21T11:18:21.875" v="234" actId="478"/>
          <ac:spMkLst>
            <pc:docMk/>
            <pc:sldMk cId="3432609759" sldId="292"/>
            <ac:spMk id="18" creationId="{59892512-0410-453B-A766-985D9B6A208A}"/>
          </ac:spMkLst>
        </pc:spChg>
        <pc:spChg chg="mod">
          <ac:chgData name="Alexandra Anderson" userId="4017e299f98559fd" providerId="LiveId" clId="{75EF403B-39E3-4C42-BE60-001C6016E581}" dt="2021-05-21T12:10:44.718" v="763"/>
          <ac:spMkLst>
            <pc:docMk/>
            <pc:sldMk cId="3432609759" sldId="292"/>
            <ac:spMk id="19" creationId="{291C39EA-187D-4629-987B-D27EED4DCBCE}"/>
          </ac:spMkLst>
        </pc:spChg>
        <pc:spChg chg="add del mod">
          <ac:chgData name="Alexandra Anderson" userId="4017e299f98559fd" providerId="LiveId" clId="{75EF403B-39E3-4C42-BE60-001C6016E581}" dt="2021-05-21T11:21:17.404" v="288" actId="478"/>
          <ac:spMkLst>
            <pc:docMk/>
            <pc:sldMk cId="3432609759" sldId="292"/>
            <ac:spMk id="20" creationId="{3752111C-5E24-49DF-9374-763B87B968F9}"/>
          </ac:spMkLst>
        </pc:spChg>
        <pc:spChg chg="mod">
          <ac:chgData name="Alexandra Anderson" userId="4017e299f98559fd" providerId="LiveId" clId="{75EF403B-39E3-4C42-BE60-001C6016E581}" dt="2021-05-21T11:21:33.577" v="291"/>
          <ac:spMkLst>
            <pc:docMk/>
            <pc:sldMk cId="3432609759" sldId="292"/>
            <ac:spMk id="22" creationId="{8E0E41DC-ED8F-45FC-A840-42D31421B8CD}"/>
          </ac:spMkLst>
        </pc:spChg>
        <pc:spChg chg="mod">
          <ac:chgData name="Alexandra Anderson" userId="4017e299f98559fd" providerId="LiveId" clId="{75EF403B-39E3-4C42-BE60-001C6016E581}" dt="2021-05-21T11:21:33.577" v="291"/>
          <ac:spMkLst>
            <pc:docMk/>
            <pc:sldMk cId="3432609759" sldId="292"/>
            <ac:spMk id="23" creationId="{3BE0A723-7236-47FF-B2D0-327B2ECF7536}"/>
          </ac:spMkLst>
        </pc:spChg>
        <pc:spChg chg="mod">
          <ac:chgData name="Alexandra Anderson" userId="4017e299f98559fd" providerId="LiveId" clId="{75EF403B-39E3-4C42-BE60-001C6016E581}" dt="2021-05-21T11:21:33.577" v="291"/>
          <ac:spMkLst>
            <pc:docMk/>
            <pc:sldMk cId="3432609759" sldId="292"/>
            <ac:spMk id="24" creationId="{53E7B28E-4A4F-4EB7-906C-7F6F7F29D750}"/>
          </ac:spMkLst>
        </pc:spChg>
        <pc:spChg chg="mod">
          <ac:chgData name="Alexandra Anderson" userId="4017e299f98559fd" providerId="LiveId" clId="{75EF403B-39E3-4C42-BE60-001C6016E581}" dt="2021-05-21T11:21:33.577" v="291"/>
          <ac:spMkLst>
            <pc:docMk/>
            <pc:sldMk cId="3432609759" sldId="292"/>
            <ac:spMk id="25" creationId="{0934A88C-7855-4805-9465-51FB8E627295}"/>
          </ac:spMkLst>
        </pc:spChg>
        <pc:spChg chg="mod">
          <ac:chgData name="Alexandra Anderson" userId="4017e299f98559fd" providerId="LiveId" clId="{75EF403B-39E3-4C42-BE60-001C6016E581}" dt="2021-05-21T11:21:33.577" v="291"/>
          <ac:spMkLst>
            <pc:docMk/>
            <pc:sldMk cId="3432609759" sldId="292"/>
            <ac:spMk id="26" creationId="{5D541988-BEE3-473D-A5F4-4A8E81D2E5E1}"/>
          </ac:spMkLst>
        </pc:spChg>
        <pc:spChg chg="mod">
          <ac:chgData name="Alexandra Anderson" userId="4017e299f98559fd" providerId="LiveId" clId="{75EF403B-39E3-4C42-BE60-001C6016E581}" dt="2021-05-21T11:21:33.577" v="291"/>
          <ac:spMkLst>
            <pc:docMk/>
            <pc:sldMk cId="3432609759" sldId="292"/>
            <ac:spMk id="27" creationId="{A3C3EB91-3CE2-4C2B-8E76-429BAB333BD0}"/>
          </ac:spMkLst>
        </pc:spChg>
        <pc:grpChg chg="add mod">
          <ac:chgData name="Alexandra Anderson" userId="4017e299f98559fd" providerId="LiveId" clId="{75EF403B-39E3-4C42-BE60-001C6016E581}" dt="2021-05-21T11:21:39.632" v="293" actId="1076"/>
          <ac:grpSpMkLst>
            <pc:docMk/>
            <pc:sldMk cId="3432609759" sldId="292"/>
            <ac:grpSpMk id="21" creationId="{A9BE09F9-E944-43C2-9BE5-C3C228A6C91F}"/>
          </ac:grpSpMkLst>
        </pc:grpChg>
        <pc:picChg chg="del">
          <ac:chgData name="Alexandra Anderson" userId="4017e299f98559fd" providerId="LiveId" clId="{75EF403B-39E3-4C42-BE60-001C6016E581}" dt="2021-05-21T11:18:17.466" v="231" actId="478"/>
          <ac:picMkLst>
            <pc:docMk/>
            <pc:sldMk cId="3432609759" sldId="292"/>
            <ac:picMk id="3" creationId="{9FF3E53F-3B81-4509-A5CA-5F021A925E35}"/>
          </ac:picMkLst>
        </pc:picChg>
      </pc:sldChg>
      <pc:sldChg chg="addSp delSp modSp add mod">
        <pc:chgData name="Alexandra Anderson" userId="4017e299f98559fd" providerId="LiveId" clId="{75EF403B-39E3-4C42-BE60-001C6016E581}" dt="2021-05-21T12:10:44.718" v="763"/>
        <pc:sldMkLst>
          <pc:docMk/>
          <pc:sldMk cId="87684202" sldId="293"/>
        </pc:sldMkLst>
        <pc:spChg chg="mod">
          <ac:chgData name="Alexandra Anderson" userId="4017e299f98559fd" providerId="LiveId" clId="{75EF403B-39E3-4C42-BE60-001C6016E581}" dt="2021-05-21T11:28:28.246" v="348" actId="20577"/>
          <ac:spMkLst>
            <pc:docMk/>
            <pc:sldMk cId="87684202" sldId="293"/>
            <ac:spMk id="14" creationId="{00000000-0000-0000-0000-000000000000}"/>
          </ac:spMkLst>
        </pc:spChg>
        <pc:spChg chg="del">
          <ac:chgData name="Alexandra Anderson" userId="4017e299f98559fd" providerId="LiveId" clId="{75EF403B-39E3-4C42-BE60-001C6016E581}" dt="2021-05-21T11:21:12.385" v="287" actId="478"/>
          <ac:spMkLst>
            <pc:docMk/>
            <pc:sldMk cId="87684202" sldId="293"/>
            <ac:spMk id="16" creationId="{DDF7F7DC-EC1D-4BE7-B638-24C7DF7128F0}"/>
          </ac:spMkLst>
        </pc:spChg>
        <pc:spChg chg="del">
          <ac:chgData name="Alexandra Anderson" userId="4017e299f98559fd" providerId="LiveId" clId="{75EF403B-39E3-4C42-BE60-001C6016E581}" dt="2021-05-21T11:21:09.868" v="286" actId="478"/>
          <ac:spMkLst>
            <pc:docMk/>
            <pc:sldMk cId="87684202" sldId="293"/>
            <ac:spMk id="19" creationId="{291C39EA-187D-4629-987B-D27EED4DCBCE}"/>
          </ac:spMkLst>
        </pc:spChg>
        <pc:spChg chg="mod">
          <ac:chgData name="Alexandra Anderson" userId="4017e299f98559fd" providerId="LiveId" clId="{75EF403B-39E3-4C42-BE60-001C6016E581}" dt="2021-05-21T12:10:44.718" v="763"/>
          <ac:spMkLst>
            <pc:docMk/>
            <pc:sldMk cId="87684202" sldId="293"/>
            <ac:spMk id="20" creationId="{3752111C-5E24-49DF-9374-763B87B968F9}"/>
          </ac:spMkLst>
        </pc:spChg>
        <pc:picChg chg="add mod">
          <ac:chgData name="Alexandra Anderson" userId="4017e299f98559fd" providerId="LiveId" clId="{75EF403B-39E3-4C42-BE60-001C6016E581}" dt="2021-05-21T11:22:28.008" v="296" actId="1076"/>
          <ac:picMkLst>
            <pc:docMk/>
            <pc:sldMk cId="87684202" sldId="293"/>
            <ac:picMk id="3" creationId="{6DB74805-E823-411E-9F40-D2CB057B18BB}"/>
          </ac:picMkLst>
        </pc:picChg>
      </pc:sldChg>
      <pc:sldChg chg="add del">
        <pc:chgData name="Alexandra Anderson" userId="4017e299f98559fd" providerId="LiveId" clId="{75EF403B-39E3-4C42-BE60-001C6016E581}" dt="2021-05-21T11:02:04.461" v="47" actId="47"/>
        <pc:sldMkLst>
          <pc:docMk/>
          <pc:sldMk cId="545856134" sldId="293"/>
        </pc:sldMkLst>
      </pc:sldChg>
      <pc:sldChg chg="addSp delSp modSp add mod">
        <pc:chgData name="Alexandra Anderson" userId="4017e299f98559fd" providerId="LiveId" clId="{75EF403B-39E3-4C42-BE60-001C6016E581}" dt="2021-05-21T11:28:21.074" v="344" actId="20577"/>
        <pc:sldMkLst>
          <pc:docMk/>
          <pc:sldMk cId="91216982" sldId="294"/>
        </pc:sldMkLst>
        <pc:spChg chg="add del mod">
          <ac:chgData name="Alexandra Anderson" userId="4017e299f98559fd" providerId="LiveId" clId="{75EF403B-39E3-4C42-BE60-001C6016E581}" dt="2021-05-21T11:25:26.926" v="314" actId="478"/>
          <ac:spMkLst>
            <pc:docMk/>
            <pc:sldMk cId="91216982" sldId="294"/>
            <ac:spMk id="5" creationId="{299CB00F-D464-4CE4-B2EC-0BBB2E52CB51}"/>
          </ac:spMkLst>
        </pc:spChg>
        <pc:spChg chg="del">
          <ac:chgData name="Alexandra Anderson" userId="4017e299f98559fd" providerId="LiveId" clId="{75EF403B-39E3-4C42-BE60-001C6016E581}" dt="2021-05-21T11:25:25.573" v="313" actId="478"/>
          <ac:spMkLst>
            <pc:docMk/>
            <pc:sldMk cId="91216982" sldId="294"/>
            <ac:spMk id="12" creationId="{0E7353D2-9341-416C-9A63-69AB71A7501E}"/>
          </ac:spMkLst>
        </pc:spChg>
        <pc:spChg chg="mod">
          <ac:chgData name="Alexandra Anderson" userId="4017e299f98559fd" providerId="LiveId" clId="{75EF403B-39E3-4C42-BE60-001C6016E581}" dt="2021-05-21T11:28:21.074" v="344" actId="20577"/>
          <ac:spMkLst>
            <pc:docMk/>
            <pc:sldMk cId="91216982" sldId="294"/>
            <ac:spMk id="14" creationId="{00000000-0000-0000-0000-000000000000}"/>
          </ac:spMkLst>
        </pc:spChg>
        <pc:spChg chg="del">
          <ac:chgData name="Alexandra Anderson" userId="4017e299f98559fd" providerId="LiveId" clId="{75EF403B-39E3-4C42-BE60-001C6016E581}" dt="2021-05-21T11:25:27.869" v="315" actId="478"/>
          <ac:spMkLst>
            <pc:docMk/>
            <pc:sldMk cId="91216982" sldId="294"/>
            <ac:spMk id="17" creationId="{106C682D-721D-45B9-8AEE-FA99E6A99DFA}"/>
          </ac:spMkLst>
        </pc:spChg>
        <pc:spChg chg="add mod">
          <ac:chgData name="Alexandra Anderson" userId="4017e299f98559fd" providerId="LiveId" clId="{75EF403B-39E3-4C42-BE60-001C6016E581}" dt="2021-05-21T11:26:39.304" v="335" actId="1076"/>
          <ac:spMkLst>
            <pc:docMk/>
            <pc:sldMk cId="91216982" sldId="294"/>
            <ac:spMk id="18" creationId="{11CB25F4-380D-464E-A36E-4089560FE5F8}"/>
          </ac:spMkLst>
        </pc:spChg>
        <pc:spChg chg="add mod">
          <ac:chgData name="Alexandra Anderson" userId="4017e299f98559fd" providerId="LiveId" clId="{75EF403B-39E3-4C42-BE60-001C6016E581}" dt="2021-05-21T11:27:50.632" v="341" actId="14100"/>
          <ac:spMkLst>
            <pc:docMk/>
            <pc:sldMk cId="91216982" sldId="294"/>
            <ac:spMk id="19" creationId="{85C83AB1-A4C5-42F8-9247-D6A0AA9E6DF0}"/>
          </ac:spMkLst>
        </pc:spChg>
        <pc:spChg chg="add mod">
          <ac:chgData name="Alexandra Anderson" userId="4017e299f98559fd" providerId="LiveId" clId="{75EF403B-39E3-4C42-BE60-001C6016E581}" dt="2021-05-21T11:27:37.759" v="338" actId="1076"/>
          <ac:spMkLst>
            <pc:docMk/>
            <pc:sldMk cId="91216982" sldId="294"/>
            <ac:spMk id="20" creationId="{440D3B75-4B11-443A-ABE4-3B2558887E4C}"/>
          </ac:spMkLst>
        </pc:spChg>
        <pc:spChg chg="add mod">
          <ac:chgData name="Alexandra Anderson" userId="4017e299f98559fd" providerId="LiveId" clId="{75EF403B-39E3-4C42-BE60-001C6016E581}" dt="2021-05-21T11:27:41.348" v="339" actId="1076"/>
          <ac:spMkLst>
            <pc:docMk/>
            <pc:sldMk cId="91216982" sldId="294"/>
            <ac:spMk id="21" creationId="{CDCAA7B8-E43C-4E25-8F9F-E70A0C3E279F}"/>
          </ac:spMkLst>
        </pc:spChg>
        <pc:spChg chg="mod">
          <ac:chgData name="Alexandra Anderson" userId="4017e299f98559fd" providerId="LiveId" clId="{75EF403B-39E3-4C42-BE60-001C6016E581}" dt="2021-05-21T11:28:11.818" v="342" actId="403"/>
          <ac:spMkLst>
            <pc:docMk/>
            <pc:sldMk cId="91216982" sldId="294"/>
            <ac:spMk id="36" creationId="{EA778C26-8D55-41C7-9683-A6EA430D3510}"/>
          </ac:spMkLst>
        </pc:spChg>
        <pc:picChg chg="del">
          <ac:chgData name="Alexandra Anderson" userId="4017e299f98559fd" providerId="LiveId" clId="{75EF403B-39E3-4C42-BE60-001C6016E581}" dt="2021-05-21T11:25:29.323" v="316" actId="478"/>
          <ac:picMkLst>
            <pc:docMk/>
            <pc:sldMk cId="91216982" sldId="294"/>
            <ac:picMk id="3" creationId="{7F3E0E61-5EFF-49D4-839A-78F36D24615E}"/>
          </ac:picMkLst>
        </pc:picChg>
      </pc:sldChg>
      <pc:sldChg chg="add del">
        <pc:chgData name="Alexandra Anderson" userId="4017e299f98559fd" providerId="LiveId" clId="{75EF403B-39E3-4C42-BE60-001C6016E581}" dt="2021-05-21T11:02:04.086" v="46" actId="47"/>
        <pc:sldMkLst>
          <pc:docMk/>
          <pc:sldMk cId="2398112485" sldId="294"/>
        </pc:sldMkLst>
      </pc:sldChg>
      <pc:sldChg chg="addSp delSp modSp add mod ord">
        <pc:chgData name="Alexandra Anderson" userId="4017e299f98559fd" providerId="LiveId" clId="{75EF403B-39E3-4C42-BE60-001C6016E581}" dt="2021-05-21T12:10:44.718" v="763"/>
        <pc:sldMkLst>
          <pc:docMk/>
          <pc:sldMk cId="143140495" sldId="295"/>
        </pc:sldMkLst>
        <pc:spChg chg="mod">
          <ac:chgData name="Alexandra Anderson" userId="4017e299f98559fd" providerId="LiveId" clId="{75EF403B-39E3-4C42-BE60-001C6016E581}" dt="2021-05-21T11:34:37.735" v="435" actId="1076"/>
          <ac:spMkLst>
            <pc:docMk/>
            <pc:sldMk cId="143140495" sldId="295"/>
            <ac:spMk id="12" creationId="{0E7353D2-9341-416C-9A63-69AB71A7501E}"/>
          </ac:spMkLst>
        </pc:spChg>
        <pc:spChg chg="add del mod">
          <ac:chgData name="Alexandra Anderson" userId="4017e299f98559fd" providerId="LiveId" clId="{75EF403B-39E3-4C42-BE60-001C6016E581}" dt="2021-05-21T11:34:16.669" v="429" actId="478"/>
          <ac:spMkLst>
            <pc:docMk/>
            <pc:sldMk cId="143140495" sldId="295"/>
            <ac:spMk id="16" creationId="{C9FD9727-7F36-4841-BFF8-01D7879B3AF0}"/>
          </ac:spMkLst>
        </pc:spChg>
        <pc:spChg chg="mod">
          <ac:chgData name="Alexandra Anderson" userId="4017e299f98559fd" providerId="LiveId" clId="{75EF403B-39E3-4C42-BE60-001C6016E581}" dt="2021-05-21T11:34:40.652" v="436" actId="1038"/>
          <ac:spMkLst>
            <pc:docMk/>
            <pc:sldMk cId="143140495" sldId="295"/>
            <ac:spMk id="17" creationId="{106C682D-721D-45B9-8AEE-FA99E6A99DFA}"/>
          </ac:spMkLst>
        </pc:spChg>
        <pc:spChg chg="mod">
          <ac:chgData name="Alexandra Anderson" userId="4017e299f98559fd" providerId="LiveId" clId="{75EF403B-39E3-4C42-BE60-001C6016E581}" dt="2021-05-21T12:10:44.718" v="763"/>
          <ac:spMkLst>
            <pc:docMk/>
            <pc:sldMk cId="143140495" sldId="295"/>
            <ac:spMk id="36" creationId="{EA778C26-8D55-41C7-9683-A6EA430D3510}"/>
          </ac:spMkLst>
        </pc:spChg>
        <pc:picChg chg="del">
          <ac:chgData name="Alexandra Anderson" userId="4017e299f98559fd" providerId="LiveId" clId="{75EF403B-39E3-4C42-BE60-001C6016E581}" dt="2021-05-21T11:33:06.949" v="420" actId="478"/>
          <ac:picMkLst>
            <pc:docMk/>
            <pc:sldMk cId="143140495" sldId="295"/>
            <ac:picMk id="3" creationId="{7F3E0E61-5EFF-49D4-839A-78F36D24615E}"/>
          </ac:picMkLst>
        </pc:picChg>
      </pc:sldChg>
      <pc:sldChg chg="add del">
        <pc:chgData name="Alexandra Anderson" userId="4017e299f98559fd" providerId="LiveId" clId="{75EF403B-39E3-4C42-BE60-001C6016E581}" dt="2021-05-21T11:02:03.633" v="45" actId="47"/>
        <pc:sldMkLst>
          <pc:docMk/>
          <pc:sldMk cId="867652054" sldId="295"/>
        </pc:sldMkLst>
      </pc:sldChg>
      <pc:sldChg chg="add del">
        <pc:chgData name="Alexandra Anderson" userId="4017e299f98559fd" providerId="LiveId" clId="{75EF403B-39E3-4C42-BE60-001C6016E581}" dt="2021-05-21T11:02:02.336" v="43" actId="47"/>
        <pc:sldMkLst>
          <pc:docMk/>
          <pc:sldMk cId="2955909203" sldId="296"/>
        </pc:sldMkLst>
      </pc:sldChg>
      <pc:sldChg chg="addSp delSp modSp add mod">
        <pc:chgData name="Alexandra Anderson" userId="4017e299f98559fd" providerId="LiveId" clId="{75EF403B-39E3-4C42-BE60-001C6016E581}" dt="2021-05-21T12:10:44.718" v="763"/>
        <pc:sldMkLst>
          <pc:docMk/>
          <pc:sldMk cId="3912267086" sldId="296"/>
        </pc:sldMkLst>
        <pc:spChg chg="del mod">
          <ac:chgData name="Alexandra Anderson" userId="4017e299f98559fd" providerId="LiveId" clId="{75EF403B-39E3-4C42-BE60-001C6016E581}" dt="2021-05-21T11:31:47.002" v="397" actId="478"/>
          <ac:spMkLst>
            <pc:docMk/>
            <pc:sldMk cId="3912267086" sldId="296"/>
            <ac:spMk id="7" creationId="{00000000-0000-0000-0000-000000000000}"/>
          </ac:spMkLst>
        </pc:spChg>
        <pc:spChg chg="add mod">
          <ac:chgData name="Alexandra Anderson" userId="4017e299f98559fd" providerId="LiveId" clId="{75EF403B-39E3-4C42-BE60-001C6016E581}" dt="2021-05-21T11:31:09.307" v="383" actId="1076"/>
          <ac:spMkLst>
            <pc:docMk/>
            <pc:sldMk cId="3912267086" sldId="296"/>
            <ac:spMk id="16" creationId="{5DFD92D1-83EA-4B52-A676-4C2EDD4E2CC1}"/>
          </ac:spMkLst>
        </pc:spChg>
        <pc:spChg chg="add del mod">
          <ac:chgData name="Alexandra Anderson" userId="4017e299f98559fd" providerId="LiveId" clId="{75EF403B-39E3-4C42-BE60-001C6016E581}" dt="2021-05-21T11:30:46.317" v="376" actId="478"/>
          <ac:spMkLst>
            <pc:docMk/>
            <pc:sldMk cId="3912267086" sldId="296"/>
            <ac:spMk id="17" creationId="{0C0B5416-056F-4928-86D4-51D88899EDC5}"/>
          </ac:spMkLst>
        </pc:spChg>
        <pc:spChg chg="del">
          <ac:chgData name="Alexandra Anderson" userId="4017e299f98559fd" providerId="LiveId" clId="{75EF403B-39E3-4C42-BE60-001C6016E581}" dt="2021-05-21T11:29:51.657" v="365" actId="478"/>
          <ac:spMkLst>
            <pc:docMk/>
            <pc:sldMk cId="3912267086" sldId="296"/>
            <ac:spMk id="18" creationId="{11CB25F4-380D-464E-A36E-4089560FE5F8}"/>
          </ac:spMkLst>
        </pc:spChg>
        <pc:spChg chg="del">
          <ac:chgData name="Alexandra Anderson" userId="4017e299f98559fd" providerId="LiveId" clId="{75EF403B-39E3-4C42-BE60-001C6016E581}" dt="2021-05-21T11:29:57.633" v="370" actId="478"/>
          <ac:spMkLst>
            <pc:docMk/>
            <pc:sldMk cId="3912267086" sldId="296"/>
            <ac:spMk id="19" creationId="{85C83AB1-A4C5-42F8-9247-D6A0AA9E6DF0}"/>
          </ac:spMkLst>
        </pc:spChg>
        <pc:spChg chg="del">
          <ac:chgData name="Alexandra Anderson" userId="4017e299f98559fd" providerId="LiveId" clId="{75EF403B-39E3-4C42-BE60-001C6016E581}" dt="2021-05-21T11:29:56.936" v="369" actId="478"/>
          <ac:spMkLst>
            <pc:docMk/>
            <pc:sldMk cId="3912267086" sldId="296"/>
            <ac:spMk id="20" creationId="{440D3B75-4B11-443A-ABE4-3B2558887E4C}"/>
          </ac:spMkLst>
        </pc:spChg>
        <pc:spChg chg="del">
          <ac:chgData name="Alexandra Anderson" userId="4017e299f98559fd" providerId="LiveId" clId="{75EF403B-39E3-4C42-BE60-001C6016E581}" dt="2021-05-21T11:29:56.205" v="368" actId="478"/>
          <ac:spMkLst>
            <pc:docMk/>
            <pc:sldMk cId="3912267086" sldId="296"/>
            <ac:spMk id="21" creationId="{CDCAA7B8-E43C-4E25-8F9F-E70A0C3E279F}"/>
          </ac:spMkLst>
        </pc:spChg>
        <pc:spChg chg="add del mod">
          <ac:chgData name="Alexandra Anderson" userId="4017e299f98559fd" providerId="LiveId" clId="{75EF403B-39E3-4C42-BE60-001C6016E581}" dt="2021-05-21T11:32:02.928" v="402" actId="478"/>
          <ac:spMkLst>
            <pc:docMk/>
            <pc:sldMk cId="3912267086" sldId="296"/>
            <ac:spMk id="22" creationId="{14C401F7-BCA6-4BAE-850B-4E5D8670D828}"/>
          </ac:spMkLst>
        </pc:spChg>
        <pc:spChg chg="add mod">
          <ac:chgData name="Alexandra Anderson" userId="4017e299f98559fd" providerId="LiveId" clId="{75EF403B-39E3-4C42-BE60-001C6016E581}" dt="2021-05-21T12:10:44.718" v="763"/>
          <ac:spMkLst>
            <pc:docMk/>
            <pc:sldMk cId="3912267086" sldId="296"/>
            <ac:spMk id="23" creationId="{956C64F4-B053-44A8-89DF-8ADDBF112D8F}"/>
          </ac:spMkLst>
        </pc:spChg>
        <pc:spChg chg="del mod">
          <ac:chgData name="Alexandra Anderson" userId="4017e299f98559fd" providerId="LiveId" clId="{75EF403B-39E3-4C42-BE60-001C6016E581}" dt="2021-05-21T11:31:46.326" v="396" actId="478"/>
          <ac:spMkLst>
            <pc:docMk/>
            <pc:sldMk cId="3912267086" sldId="296"/>
            <ac:spMk id="24" creationId="{6EBBDA7C-FC82-428B-91E9-547D6DD32E2A}"/>
          </ac:spMkLst>
        </pc:spChg>
        <pc:spChg chg="add mod">
          <ac:chgData name="Alexandra Anderson" userId="4017e299f98559fd" providerId="LiveId" clId="{75EF403B-39E3-4C42-BE60-001C6016E581}" dt="2021-05-21T12:10:44.718" v="763"/>
          <ac:spMkLst>
            <pc:docMk/>
            <pc:sldMk cId="3912267086" sldId="296"/>
            <ac:spMk id="25" creationId="{31C528B4-A1E7-49C5-B2D9-1750F1C30724}"/>
          </ac:spMkLst>
        </pc:spChg>
        <pc:spChg chg="add mod">
          <ac:chgData name="Alexandra Anderson" userId="4017e299f98559fd" providerId="LiveId" clId="{75EF403B-39E3-4C42-BE60-001C6016E581}" dt="2021-05-21T12:10:44.718" v="763"/>
          <ac:spMkLst>
            <pc:docMk/>
            <pc:sldMk cId="3912267086" sldId="296"/>
            <ac:spMk id="26" creationId="{56BD8806-C67F-4C0C-9555-5C3D11132E80}"/>
          </ac:spMkLst>
        </pc:spChg>
        <pc:spChg chg="add mod ord">
          <ac:chgData name="Alexandra Anderson" userId="4017e299f98559fd" providerId="LiveId" clId="{75EF403B-39E3-4C42-BE60-001C6016E581}" dt="2021-05-21T11:31:19.681" v="387" actId="167"/>
          <ac:spMkLst>
            <pc:docMk/>
            <pc:sldMk cId="3912267086" sldId="296"/>
            <ac:spMk id="27" creationId="{9EB9FEBD-6B2D-4487-9D2A-5B53B365BDFA}"/>
          </ac:spMkLst>
        </pc:spChg>
        <pc:spChg chg="add mod ord">
          <ac:chgData name="Alexandra Anderson" userId="4017e299f98559fd" providerId="LiveId" clId="{75EF403B-39E3-4C42-BE60-001C6016E581}" dt="2021-05-21T11:32:01.687" v="401" actId="167"/>
          <ac:spMkLst>
            <pc:docMk/>
            <pc:sldMk cId="3912267086" sldId="296"/>
            <ac:spMk id="28" creationId="{CBF2B0F7-650D-4C6F-9229-52EF63AEBFA5}"/>
          </ac:spMkLst>
        </pc:spChg>
        <pc:spChg chg="del mod">
          <ac:chgData name="Alexandra Anderson" userId="4017e299f98559fd" providerId="LiveId" clId="{75EF403B-39E3-4C42-BE60-001C6016E581}" dt="2021-05-21T11:29:53.824" v="367" actId="478"/>
          <ac:spMkLst>
            <pc:docMk/>
            <pc:sldMk cId="3912267086" sldId="296"/>
            <ac:spMk id="36" creationId="{EA778C26-8D55-41C7-9683-A6EA430D3510}"/>
          </ac:spMkLst>
        </pc:spChg>
      </pc:sldChg>
      <pc:sldChg chg="add del">
        <pc:chgData name="Alexandra Anderson" userId="4017e299f98559fd" providerId="LiveId" clId="{75EF403B-39E3-4C42-BE60-001C6016E581}" dt="2021-05-21T11:02:01.789" v="42" actId="47"/>
        <pc:sldMkLst>
          <pc:docMk/>
          <pc:sldMk cId="593623838" sldId="297"/>
        </pc:sldMkLst>
      </pc:sldChg>
      <pc:sldChg chg="addSp delSp modSp add mod">
        <pc:chgData name="Alexandra Anderson" userId="4017e299f98559fd" providerId="LiveId" clId="{75EF403B-39E3-4C42-BE60-001C6016E581}" dt="2021-05-21T12:10:44.718" v="763"/>
        <pc:sldMkLst>
          <pc:docMk/>
          <pc:sldMk cId="965157669" sldId="297"/>
        </pc:sldMkLst>
        <pc:spChg chg="add del mod">
          <ac:chgData name="Alexandra Anderson" userId="4017e299f98559fd" providerId="LiveId" clId="{75EF403B-39E3-4C42-BE60-001C6016E581}" dt="2021-05-21T11:35:05.220" v="441" actId="478"/>
          <ac:spMkLst>
            <pc:docMk/>
            <pc:sldMk cId="965157669" sldId="297"/>
            <ac:spMk id="3" creationId="{BE10179B-35D6-4A98-B51E-9C8BF7E9D03D}"/>
          </ac:spMkLst>
        </pc:spChg>
        <pc:spChg chg="add mod">
          <ac:chgData name="Alexandra Anderson" userId="4017e299f98559fd" providerId="LiveId" clId="{75EF403B-39E3-4C42-BE60-001C6016E581}" dt="2021-05-21T12:10:44.718" v="763"/>
          <ac:spMkLst>
            <pc:docMk/>
            <pc:sldMk cId="965157669" sldId="297"/>
            <ac:spMk id="5" creationId="{7ED1EC2A-4185-4816-8984-6987D31BFD19}"/>
          </ac:spMkLst>
        </pc:spChg>
        <pc:spChg chg="del">
          <ac:chgData name="Alexandra Anderson" userId="4017e299f98559fd" providerId="LiveId" clId="{75EF403B-39E3-4C42-BE60-001C6016E581}" dt="2021-05-21T11:35:04.062" v="440" actId="478"/>
          <ac:spMkLst>
            <pc:docMk/>
            <pc:sldMk cId="965157669" sldId="297"/>
            <ac:spMk id="12" creationId="{0E7353D2-9341-416C-9A63-69AB71A7501E}"/>
          </ac:spMkLst>
        </pc:spChg>
        <pc:spChg chg="del mod">
          <ac:chgData name="Alexandra Anderson" userId="4017e299f98559fd" providerId="LiveId" clId="{75EF403B-39E3-4C42-BE60-001C6016E581}" dt="2021-05-21T11:35:52.580" v="458" actId="478"/>
          <ac:spMkLst>
            <pc:docMk/>
            <pc:sldMk cId="965157669" sldId="297"/>
            <ac:spMk id="16" creationId="{C9FD9727-7F36-4841-BFF8-01D7879B3AF0}"/>
          </ac:spMkLst>
        </pc:spChg>
        <pc:spChg chg="del">
          <ac:chgData name="Alexandra Anderson" userId="4017e299f98559fd" providerId="LiveId" clId="{75EF403B-39E3-4C42-BE60-001C6016E581}" dt="2021-05-21T11:35:05.970" v="442" actId="478"/>
          <ac:spMkLst>
            <pc:docMk/>
            <pc:sldMk cId="965157669" sldId="297"/>
            <ac:spMk id="17" creationId="{106C682D-721D-45B9-8AEE-FA99E6A99DFA}"/>
          </ac:spMkLst>
        </pc:spChg>
        <pc:spChg chg="mod">
          <ac:chgData name="Alexandra Anderson" userId="4017e299f98559fd" providerId="LiveId" clId="{75EF403B-39E3-4C42-BE60-001C6016E581}" dt="2021-05-21T12:10:44.718" v="763"/>
          <ac:spMkLst>
            <pc:docMk/>
            <pc:sldMk cId="965157669" sldId="297"/>
            <ac:spMk id="36" creationId="{EA778C26-8D55-41C7-9683-A6EA430D3510}"/>
          </ac:spMkLst>
        </pc:spChg>
        <pc:picChg chg="add del mod">
          <ac:chgData name="Alexandra Anderson" userId="4017e299f98559fd" providerId="LiveId" clId="{75EF403B-39E3-4C42-BE60-001C6016E581}" dt="2021-05-21T11:37:26.368" v="478" actId="478"/>
          <ac:picMkLst>
            <pc:docMk/>
            <pc:sldMk cId="965157669" sldId="297"/>
            <ac:picMk id="11" creationId="{53F143AB-9CD5-44C8-B193-1DE3C6217E89}"/>
          </ac:picMkLst>
        </pc:picChg>
        <pc:picChg chg="add mod">
          <ac:chgData name="Alexandra Anderson" userId="4017e299f98559fd" providerId="LiveId" clId="{75EF403B-39E3-4C42-BE60-001C6016E581}" dt="2021-05-21T11:38:00.189" v="482" actId="1076"/>
          <ac:picMkLst>
            <pc:docMk/>
            <pc:sldMk cId="965157669" sldId="297"/>
            <ac:picMk id="18" creationId="{CF2425CB-5316-4A6D-A7FB-705B12EA5A77}"/>
          </ac:picMkLst>
        </pc:picChg>
      </pc:sldChg>
      <pc:sldChg chg="addSp delSp modSp add mod ord">
        <pc:chgData name="Alexandra Anderson" userId="4017e299f98559fd" providerId="LiveId" clId="{75EF403B-39E3-4C42-BE60-001C6016E581}" dt="2021-05-21T12:10:44.718" v="763"/>
        <pc:sldMkLst>
          <pc:docMk/>
          <pc:sldMk cId="3354407181" sldId="298"/>
        </pc:sldMkLst>
        <pc:spChg chg="add mod">
          <ac:chgData name="Alexandra Anderson" userId="4017e299f98559fd" providerId="LiveId" clId="{75EF403B-39E3-4C42-BE60-001C6016E581}" dt="2021-05-21T12:10:44.718" v="763"/>
          <ac:spMkLst>
            <pc:docMk/>
            <pc:sldMk cId="3354407181" sldId="298"/>
            <ac:spMk id="16" creationId="{D371B057-D9D8-4B60-8781-BE667407A386}"/>
          </ac:spMkLst>
        </pc:spChg>
        <pc:spChg chg="del">
          <ac:chgData name="Alexandra Anderson" userId="4017e299f98559fd" providerId="LiveId" clId="{75EF403B-39E3-4C42-BE60-001C6016E581}" dt="2021-05-21T11:39:45.600" v="489" actId="478"/>
          <ac:spMkLst>
            <pc:docMk/>
            <pc:sldMk cId="3354407181" sldId="298"/>
            <ac:spMk id="18" creationId="{11CB25F4-380D-464E-A36E-4089560FE5F8}"/>
          </ac:spMkLst>
        </pc:spChg>
        <pc:spChg chg="mod">
          <ac:chgData name="Alexandra Anderson" userId="4017e299f98559fd" providerId="LiveId" clId="{75EF403B-39E3-4C42-BE60-001C6016E581}" dt="2021-05-21T11:41:33.666" v="523" actId="1076"/>
          <ac:spMkLst>
            <pc:docMk/>
            <pc:sldMk cId="3354407181" sldId="298"/>
            <ac:spMk id="19" creationId="{85C83AB1-A4C5-42F8-9247-D6A0AA9E6DF0}"/>
          </ac:spMkLst>
        </pc:spChg>
        <pc:spChg chg="mod">
          <ac:chgData name="Alexandra Anderson" userId="4017e299f98559fd" providerId="LiveId" clId="{75EF403B-39E3-4C42-BE60-001C6016E581}" dt="2021-05-21T11:41:25.980" v="522" actId="1038"/>
          <ac:spMkLst>
            <pc:docMk/>
            <pc:sldMk cId="3354407181" sldId="298"/>
            <ac:spMk id="20" creationId="{440D3B75-4B11-443A-ABE4-3B2558887E4C}"/>
          </ac:spMkLst>
        </pc:spChg>
        <pc:spChg chg="mod">
          <ac:chgData name="Alexandra Anderson" userId="4017e299f98559fd" providerId="LiveId" clId="{75EF403B-39E3-4C42-BE60-001C6016E581}" dt="2021-05-21T11:41:21.038" v="520" actId="1076"/>
          <ac:spMkLst>
            <pc:docMk/>
            <pc:sldMk cId="3354407181" sldId="298"/>
            <ac:spMk id="21" creationId="{CDCAA7B8-E43C-4E25-8F9F-E70A0C3E279F}"/>
          </ac:spMkLst>
        </pc:spChg>
        <pc:spChg chg="mod">
          <ac:chgData name="Alexandra Anderson" userId="4017e299f98559fd" providerId="LiveId" clId="{75EF403B-39E3-4C42-BE60-001C6016E581}" dt="2021-05-21T12:10:44.718" v="763"/>
          <ac:spMkLst>
            <pc:docMk/>
            <pc:sldMk cId="3354407181" sldId="298"/>
            <ac:spMk id="36" creationId="{EA778C26-8D55-41C7-9683-A6EA430D3510}"/>
          </ac:spMkLst>
        </pc:spChg>
      </pc:sldChg>
      <pc:sldChg chg="add del">
        <pc:chgData name="Alexandra Anderson" userId="4017e299f98559fd" providerId="LiveId" clId="{75EF403B-39E3-4C42-BE60-001C6016E581}" dt="2021-05-21T11:02:01.289" v="41" actId="47"/>
        <pc:sldMkLst>
          <pc:docMk/>
          <pc:sldMk cId="3478833353" sldId="298"/>
        </pc:sldMkLst>
      </pc:sldChg>
      <pc:sldChg chg="add del">
        <pc:chgData name="Alexandra Anderson" userId="4017e299f98559fd" providerId="LiveId" clId="{75EF403B-39E3-4C42-BE60-001C6016E581}" dt="2021-05-21T11:02:00.758" v="40" actId="47"/>
        <pc:sldMkLst>
          <pc:docMk/>
          <pc:sldMk cId="1250786615" sldId="299"/>
        </pc:sldMkLst>
      </pc:sldChg>
      <pc:sldChg chg="addSp delSp modSp add mod ord">
        <pc:chgData name="Alexandra Anderson" userId="4017e299f98559fd" providerId="LiveId" clId="{75EF403B-39E3-4C42-BE60-001C6016E581}" dt="2021-05-21T12:10:44.718" v="763"/>
        <pc:sldMkLst>
          <pc:docMk/>
          <pc:sldMk cId="2764373973" sldId="299"/>
        </pc:sldMkLst>
        <pc:spChg chg="mod">
          <ac:chgData name="Alexandra Anderson" userId="4017e299f98559fd" providerId="LiveId" clId="{75EF403B-39E3-4C42-BE60-001C6016E581}" dt="2021-05-21T11:43:59.401" v="545" actId="1076"/>
          <ac:spMkLst>
            <pc:docMk/>
            <pc:sldMk cId="2764373973" sldId="299"/>
            <ac:spMk id="12" creationId="{0E7353D2-9341-416C-9A63-69AB71A7501E}"/>
          </ac:spMkLst>
        </pc:spChg>
        <pc:spChg chg="add mod">
          <ac:chgData name="Alexandra Anderson" userId="4017e299f98559fd" providerId="LiveId" clId="{75EF403B-39E3-4C42-BE60-001C6016E581}" dt="2021-05-21T12:10:44.718" v="763"/>
          <ac:spMkLst>
            <pc:docMk/>
            <pc:sldMk cId="2764373973" sldId="299"/>
            <ac:spMk id="13" creationId="{3F23FB8D-4DB7-4F08-8D9E-9B5A0EAEA7F0}"/>
          </ac:spMkLst>
        </pc:spChg>
        <pc:spChg chg="mod">
          <ac:chgData name="Alexandra Anderson" userId="4017e299f98559fd" providerId="LiveId" clId="{75EF403B-39E3-4C42-BE60-001C6016E581}" dt="2021-05-21T11:44:03.210" v="546" actId="1076"/>
          <ac:spMkLst>
            <pc:docMk/>
            <pc:sldMk cId="2764373973" sldId="299"/>
            <ac:spMk id="17" creationId="{106C682D-721D-45B9-8AEE-FA99E6A99DFA}"/>
          </ac:spMkLst>
        </pc:spChg>
        <pc:spChg chg="del">
          <ac:chgData name="Alexandra Anderson" userId="4017e299f98559fd" providerId="LiveId" clId="{75EF403B-39E3-4C42-BE60-001C6016E581}" dt="2021-05-21T11:42:40.841" v="530" actId="478"/>
          <ac:spMkLst>
            <pc:docMk/>
            <pc:sldMk cId="2764373973" sldId="299"/>
            <ac:spMk id="36" creationId="{EA778C26-8D55-41C7-9683-A6EA430D3510}"/>
          </ac:spMkLst>
        </pc:spChg>
      </pc:sldChg>
      <pc:sldChg chg="addSp delSp modSp add mod">
        <pc:chgData name="Alexandra Anderson" userId="4017e299f98559fd" providerId="LiveId" clId="{75EF403B-39E3-4C42-BE60-001C6016E581}" dt="2021-05-21T12:10:44.718" v="763"/>
        <pc:sldMkLst>
          <pc:docMk/>
          <pc:sldMk cId="2240866201" sldId="300"/>
        </pc:sldMkLst>
        <pc:spChg chg="add del mod">
          <ac:chgData name="Alexandra Anderson" userId="4017e299f98559fd" providerId="LiveId" clId="{75EF403B-39E3-4C42-BE60-001C6016E581}" dt="2021-05-21T11:44:19.428" v="552" actId="478"/>
          <ac:spMkLst>
            <pc:docMk/>
            <pc:sldMk cId="2240866201" sldId="300"/>
            <ac:spMk id="3" creationId="{874FFFF7-042B-4019-9EB7-E6D83BF9252B}"/>
          </ac:spMkLst>
        </pc:spChg>
        <pc:spChg chg="del">
          <ac:chgData name="Alexandra Anderson" userId="4017e299f98559fd" providerId="LiveId" clId="{75EF403B-39E3-4C42-BE60-001C6016E581}" dt="2021-05-21T11:44:17.490" v="551" actId="478"/>
          <ac:spMkLst>
            <pc:docMk/>
            <pc:sldMk cId="2240866201" sldId="300"/>
            <ac:spMk id="12" creationId="{0E7353D2-9341-416C-9A63-69AB71A7501E}"/>
          </ac:spMkLst>
        </pc:spChg>
        <pc:spChg chg="mod">
          <ac:chgData name="Alexandra Anderson" userId="4017e299f98559fd" providerId="LiveId" clId="{75EF403B-39E3-4C42-BE60-001C6016E581}" dt="2021-05-21T12:10:44.718" v="763"/>
          <ac:spMkLst>
            <pc:docMk/>
            <pc:sldMk cId="2240866201" sldId="300"/>
            <ac:spMk id="13" creationId="{3F23FB8D-4DB7-4F08-8D9E-9B5A0EAEA7F0}"/>
          </ac:spMkLst>
        </pc:spChg>
        <pc:spChg chg="del">
          <ac:chgData name="Alexandra Anderson" userId="4017e299f98559fd" providerId="LiveId" clId="{75EF403B-39E3-4C42-BE60-001C6016E581}" dt="2021-05-21T11:44:20.808" v="553" actId="478"/>
          <ac:spMkLst>
            <pc:docMk/>
            <pc:sldMk cId="2240866201" sldId="300"/>
            <ac:spMk id="17" creationId="{106C682D-721D-45B9-8AEE-FA99E6A99DFA}"/>
          </ac:spMkLst>
        </pc:spChg>
        <pc:spChg chg="add mod">
          <ac:chgData name="Alexandra Anderson" userId="4017e299f98559fd" providerId="LiveId" clId="{75EF403B-39E3-4C42-BE60-001C6016E581}" dt="2021-05-21T11:46:01.100" v="572" actId="1035"/>
          <ac:spMkLst>
            <pc:docMk/>
            <pc:sldMk cId="2240866201" sldId="300"/>
            <ac:spMk id="18" creationId="{F59C57C0-370D-4BE8-8A5D-0D9FBC217717}"/>
          </ac:spMkLst>
        </pc:spChg>
        <pc:picChg chg="add mod ord">
          <ac:chgData name="Alexandra Anderson" userId="4017e299f98559fd" providerId="LiveId" clId="{75EF403B-39E3-4C42-BE60-001C6016E581}" dt="2021-05-21T11:45:23.137" v="563" actId="167"/>
          <ac:picMkLst>
            <pc:docMk/>
            <pc:sldMk cId="2240866201" sldId="300"/>
            <ac:picMk id="10" creationId="{C6F2A8ED-2FDD-482D-B43A-E1972513F642}"/>
          </ac:picMkLst>
        </pc:picChg>
        <pc:picChg chg="add mod">
          <ac:chgData name="Alexandra Anderson" userId="4017e299f98559fd" providerId="LiveId" clId="{75EF403B-39E3-4C42-BE60-001C6016E581}" dt="2021-05-21T11:46:32.772" v="578" actId="1076"/>
          <ac:picMkLst>
            <pc:docMk/>
            <pc:sldMk cId="2240866201" sldId="300"/>
            <ac:picMk id="16" creationId="{2DB34A52-8770-4FF6-B59C-888B29E412E5}"/>
          </ac:picMkLst>
        </pc:picChg>
      </pc:sldChg>
      <pc:sldChg chg="add del">
        <pc:chgData name="Alexandra Anderson" userId="4017e299f98559fd" providerId="LiveId" clId="{75EF403B-39E3-4C42-BE60-001C6016E581}" dt="2021-05-21T11:02:00.367" v="39" actId="47"/>
        <pc:sldMkLst>
          <pc:docMk/>
          <pc:sldMk cId="3103027439" sldId="300"/>
        </pc:sldMkLst>
      </pc:sldChg>
      <pc:sldChg chg="add del">
        <pc:chgData name="Alexandra Anderson" userId="4017e299f98559fd" providerId="LiveId" clId="{75EF403B-39E3-4C42-BE60-001C6016E581}" dt="2021-05-21T11:01:59.922" v="38" actId="47"/>
        <pc:sldMkLst>
          <pc:docMk/>
          <pc:sldMk cId="838855167" sldId="301"/>
        </pc:sldMkLst>
      </pc:sldChg>
      <pc:sldChg chg="addSp delSp modSp add mod">
        <pc:chgData name="Alexandra Anderson" userId="4017e299f98559fd" providerId="LiveId" clId="{75EF403B-39E3-4C42-BE60-001C6016E581}" dt="2021-05-21T12:10:44.718" v="763"/>
        <pc:sldMkLst>
          <pc:docMk/>
          <pc:sldMk cId="1045921065" sldId="301"/>
        </pc:sldMkLst>
        <pc:spChg chg="mod">
          <ac:chgData name="Alexandra Anderson" userId="4017e299f98559fd" providerId="LiveId" clId="{75EF403B-39E3-4C42-BE60-001C6016E581}" dt="2021-05-21T12:10:44.718" v="763"/>
          <ac:spMkLst>
            <pc:docMk/>
            <pc:sldMk cId="1045921065" sldId="301"/>
            <ac:spMk id="13" creationId="{3F23FB8D-4DB7-4F08-8D9E-9B5A0EAEA7F0}"/>
          </ac:spMkLst>
        </pc:spChg>
        <pc:spChg chg="mod">
          <ac:chgData name="Alexandra Anderson" userId="4017e299f98559fd" providerId="LiveId" clId="{75EF403B-39E3-4C42-BE60-001C6016E581}" dt="2021-05-21T11:53:56.012" v="601" actId="1076"/>
          <ac:spMkLst>
            <pc:docMk/>
            <pc:sldMk cId="1045921065" sldId="301"/>
            <ac:spMk id="18" creationId="{F59C57C0-370D-4BE8-8A5D-0D9FBC217717}"/>
          </ac:spMkLst>
        </pc:spChg>
        <pc:picChg chg="add mod">
          <ac:chgData name="Alexandra Anderson" userId="4017e299f98559fd" providerId="LiveId" clId="{75EF403B-39E3-4C42-BE60-001C6016E581}" dt="2021-05-21T11:54:00.286" v="603" actId="1076"/>
          <ac:picMkLst>
            <pc:docMk/>
            <pc:sldMk cId="1045921065" sldId="301"/>
            <ac:picMk id="3" creationId="{7E8697FA-C612-4AC5-80CD-3D456849DBE9}"/>
          </ac:picMkLst>
        </pc:picChg>
        <pc:picChg chg="del">
          <ac:chgData name="Alexandra Anderson" userId="4017e299f98559fd" providerId="LiveId" clId="{75EF403B-39E3-4C42-BE60-001C6016E581}" dt="2021-05-21T11:52:17.935" v="581" actId="478"/>
          <ac:picMkLst>
            <pc:docMk/>
            <pc:sldMk cId="1045921065" sldId="301"/>
            <ac:picMk id="10" creationId="{C6F2A8ED-2FDD-482D-B43A-E1972513F642}"/>
          </ac:picMkLst>
        </pc:picChg>
        <pc:picChg chg="del">
          <ac:chgData name="Alexandra Anderson" userId="4017e299f98559fd" providerId="LiveId" clId="{75EF403B-39E3-4C42-BE60-001C6016E581}" dt="2021-05-21T11:52:17.138" v="580" actId="478"/>
          <ac:picMkLst>
            <pc:docMk/>
            <pc:sldMk cId="1045921065" sldId="301"/>
            <ac:picMk id="16" creationId="{2DB34A52-8770-4FF6-B59C-888B29E412E5}"/>
          </ac:picMkLst>
        </pc:picChg>
      </pc:sldChg>
      <pc:sldChg chg="modSp add mod ord">
        <pc:chgData name="Alexandra Anderson" userId="4017e299f98559fd" providerId="LiveId" clId="{75EF403B-39E3-4C42-BE60-001C6016E581}" dt="2021-05-21T12:10:44.718" v="763"/>
        <pc:sldMkLst>
          <pc:docMk/>
          <pc:sldMk cId="1161496913" sldId="302"/>
        </pc:sldMkLst>
        <pc:spChg chg="mod">
          <ac:chgData name="Alexandra Anderson" userId="4017e299f98559fd" providerId="LiveId" clId="{75EF403B-39E3-4C42-BE60-001C6016E581}" dt="2021-05-21T12:10:44.718" v="763"/>
          <ac:spMkLst>
            <pc:docMk/>
            <pc:sldMk cId="1161496913" sldId="302"/>
            <ac:spMk id="12" creationId="{0E7353D2-9341-416C-9A63-69AB71A7501E}"/>
          </ac:spMkLst>
        </pc:spChg>
        <pc:spChg chg="mod">
          <ac:chgData name="Alexandra Anderson" userId="4017e299f98559fd" providerId="LiveId" clId="{75EF403B-39E3-4C42-BE60-001C6016E581}" dt="2021-05-21T12:10:44.718" v="763"/>
          <ac:spMkLst>
            <pc:docMk/>
            <pc:sldMk cId="1161496913" sldId="302"/>
            <ac:spMk id="13" creationId="{3F23FB8D-4DB7-4F08-8D9E-9B5A0EAEA7F0}"/>
          </ac:spMkLst>
        </pc:spChg>
        <pc:spChg chg="mod">
          <ac:chgData name="Alexandra Anderson" userId="4017e299f98559fd" providerId="LiveId" clId="{75EF403B-39E3-4C42-BE60-001C6016E581}" dt="2021-05-21T11:57:08.221" v="618" actId="14100"/>
          <ac:spMkLst>
            <pc:docMk/>
            <pc:sldMk cId="1161496913" sldId="302"/>
            <ac:spMk id="17" creationId="{106C682D-721D-45B9-8AEE-FA99E6A99DFA}"/>
          </ac:spMkLst>
        </pc:spChg>
      </pc:sldChg>
      <pc:sldChg chg="add del">
        <pc:chgData name="Alexandra Anderson" userId="4017e299f98559fd" providerId="LiveId" clId="{75EF403B-39E3-4C42-BE60-001C6016E581}" dt="2021-05-21T11:01:59.344" v="37" actId="47"/>
        <pc:sldMkLst>
          <pc:docMk/>
          <pc:sldMk cId="3045678321" sldId="302"/>
        </pc:sldMkLst>
      </pc:sldChg>
      <pc:sldChg chg="add del">
        <pc:chgData name="Alexandra Anderson" userId="4017e299f98559fd" providerId="LiveId" clId="{75EF403B-39E3-4C42-BE60-001C6016E581}" dt="2021-05-21T11:01:58.797" v="36" actId="47"/>
        <pc:sldMkLst>
          <pc:docMk/>
          <pc:sldMk cId="1570553042" sldId="303"/>
        </pc:sldMkLst>
      </pc:sldChg>
      <pc:sldChg chg="addSp delSp modSp add mod">
        <pc:chgData name="Alexandra Anderson" userId="4017e299f98559fd" providerId="LiveId" clId="{75EF403B-39E3-4C42-BE60-001C6016E581}" dt="2021-05-21T12:10:44.718" v="763"/>
        <pc:sldMkLst>
          <pc:docMk/>
          <pc:sldMk cId="2288906102" sldId="303"/>
        </pc:sldMkLst>
        <pc:spChg chg="add del mod">
          <ac:chgData name="Alexandra Anderson" userId="4017e299f98559fd" providerId="LiveId" clId="{75EF403B-39E3-4C42-BE60-001C6016E581}" dt="2021-05-21T11:57:25.490" v="624" actId="478"/>
          <ac:spMkLst>
            <pc:docMk/>
            <pc:sldMk cId="2288906102" sldId="303"/>
            <ac:spMk id="3" creationId="{5551074E-72D6-49B6-BD60-FCFF4C4B61F1}"/>
          </ac:spMkLst>
        </pc:spChg>
        <pc:spChg chg="del">
          <ac:chgData name="Alexandra Anderson" userId="4017e299f98559fd" providerId="LiveId" clId="{75EF403B-39E3-4C42-BE60-001C6016E581}" dt="2021-05-21T11:57:24.198" v="623" actId="478"/>
          <ac:spMkLst>
            <pc:docMk/>
            <pc:sldMk cId="2288906102" sldId="303"/>
            <ac:spMk id="12" creationId="{0E7353D2-9341-416C-9A63-69AB71A7501E}"/>
          </ac:spMkLst>
        </pc:spChg>
        <pc:spChg chg="mod">
          <ac:chgData name="Alexandra Anderson" userId="4017e299f98559fd" providerId="LiveId" clId="{75EF403B-39E3-4C42-BE60-001C6016E581}" dt="2021-05-21T12:10:44.718" v="763"/>
          <ac:spMkLst>
            <pc:docMk/>
            <pc:sldMk cId="2288906102" sldId="303"/>
            <ac:spMk id="13" creationId="{3F23FB8D-4DB7-4F08-8D9E-9B5A0EAEA7F0}"/>
          </ac:spMkLst>
        </pc:spChg>
        <pc:spChg chg="del">
          <ac:chgData name="Alexandra Anderson" userId="4017e299f98559fd" providerId="LiveId" clId="{75EF403B-39E3-4C42-BE60-001C6016E581}" dt="2021-05-21T11:57:26.347" v="625" actId="478"/>
          <ac:spMkLst>
            <pc:docMk/>
            <pc:sldMk cId="2288906102" sldId="303"/>
            <ac:spMk id="17" creationId="{106C682D-721D-45B9-8AEE-FA99E6A99DFA}"/>
          </ac:spMkLst>
        </pc:spChg>
        <pc:spChg chg="mod">
          <ac:chgData name="Alexandra Anderson" userId="4017e299f98559fd" providerId="LiveId" clId="{75EF403B-39E3-4C42-BE60-001C6016E581}" dt="2021-05-21T11:57:59.727" v="629"/>
          <ac:spMkLst>
            <pc:docMk/>
            <pc:sldMk cId="2288906102" sldId="303"/>
            <ac:spMk id="18" creationId="{B07A5530-BC09-41E9-9557-22D8BF8B4325}"/>
          </ac:spMkLst>
        </pc:spChg>
        <pc:spChg chg="mod">
          <ac:chgData name="Alexandra Anderson" userId="4017e299f98559fd" providerId="LiveId" clId="{75EF403B-39E3-4C42-BE60-001C6016E581}" dt="2021-05-21T11:57:59.727" v="629"/>
          <ac:spMkLst>
            <pc:docMk/>
            <pc:sldMk cId="2288906102" sldId="303"/>
            <ac:spMk id="19" creationId="{3C562644-69F6-4D41-9C37-0595B150B9DC}"/>
          </ac:spMkLst>
        </pc:spChg>
        <pc:spChg chg="mod">
          <ac:chgData name="Alexandra Anderson" userId="4017e299f98559fd" providerId="LiveId" clId="{75EF403B-39E3-4C42-BE60-001C6016E581}" dt="2021-05-21T11:57:59.727" v="629"/>
          <ac:spMkLst>
            <pc:docMk/>
            <pc:sldMk cId="2288906102" sldId="303"/>
            <ac:spMk id="20" creationId="{B0B46FAD-8509-4E23-9867-4419199BC4B7}"/>
          </ac:spMkLst>
        </pc:spChg>
        <pc:grpChg chg="add mod">
          <ac:chgData name="Alexandra Anderson" userId="4017e299f98559fd" providerId="LiveId" clId="{75EF403B-39E3-4C42-BE60-001C6016E581}" dt="2021-05-21T11:58:07.024" v="633" actId="1037"/>
          <ac:grpSpMkLst>
            <pc:docMk/>
            <pc:sldMk cId="2288906102" sldId="303"/>
            <ac:grpSpMk id="16" creationId="{1F79017D-2308-475E-B0A4-867EEE9DD1B8}"/>
          </ac:grpSpMkLst>
        </pc:grpChg>
        <pc:picChg chg="mod">
          <ac:chgData name="Alexandra Anderson" userId="4017e299f98559fd" providerId="LiveId" clId="{75EF403B-39E3-4C42-BE60-001C6016E581}" dt="2021-05-21T11:57:59.727" v="629"/>
          <ac:picMkLst>
            <pc:docMk/>
            <pc:sldMk cId="2288906102" sldId="303"/>
            <ac:picMk id="21" creationId="{FB8E9D14-0873-466F-BB8F-87ACA0DA0DCD}"/>
          </ac:picMkLst>
        </pc:picChg>
        <pc:picChg chg="add mod">
          <ac:chgData name="Alexandra Anderson" userId="4017e299f98559fd" providerId="LiveId" clId="{75EF403B-39E3-4C42-BE60-001C6016E581}" dt="2021-05-21T11:58:17.693" v="635" actId="1076"/>
          <ac:picMkLst>
            <pc:docMk/>
            <pc:sldMk cId="2288906102" sldId="303"/>
            <ac:picMk id="22" creationId="{B5C36820-E97A-4441-8CB7-0D3BF50D83C0}"/>
          </ac:picMkLst>
        </pc:picChg>
      </pc:sldChg>
      <pc:sldChg chg="addSp delSp modSp add mod">
        <pc:chgData name="Alexandra Anderson" userId="4017e299f98559fd" providerId="LiveId" clId="{75EF403B-39E3-4C42-BE60-001C6016E581}" dt="2021-05-21T12:10:44.718" v="763"/>
        <pc:sldMkLst>
          <pc:docMk/>
          <pc:sldMk cId="800364593" sldId="304"/>
        </pc:sldMkLst>
        <pc:spChg chg="mod">
          <ac:chgData name="Alexandra Anderson" userId="4017e299f98559fd" providerId="LiveId" clId="{75EF403B-39E3-4C42-BE60-001C6016E581}" dt="2021-05-21T12:10:44.718" v="763"/>
          <ac:spMkLst>
            <pc:docMk/>
            <pc:sldMk cId="800364593" sldId="304"/>
            <ac:spMk id="13" creationId="{3F23FB8D-4DB7-4F08-8D9E-9B5A0EAEA7F0}"/>
          </ac:spMkLst>
        </pc:spChg>
        <pc:grpChg chg="del">
          <ac:chgData name="Alexandra Anderson" userId="4017e299f98559fd" providerId="LiveId" clId="{75EF403B-39E3-4C42-BE60-001C6016E581}" dt="2021-05-21T11:58:37.878" v="637" actId="478"/>
          <ac:grpSpMkLst>
            <pc:docMk/>
            <pc:sldMk cId="800364593" sldId="304"/>
            <ac:grpSpMk id="16" creationId="{1F79017D-2308-475E-B0A4-867EEE9DD1B8}"/>
          </ac:grpSpMkLst>
        </pc:grpChg>
        <pc:picChg chg="add del mod">
          <ac:chgData name="Alexandra Anderson" userId="4017e299f98559fd" providerId="LiveId" clId="{75EF403B-39E3-4C42-BE60-001C6016E581}" dt="2021-05-21T12:00:19.116" v="655" actId="478"/>
          <ac:picMkLst>
            <pc:docMk/>
            <pc:sldMk cId="800364593" sldId="304"/>
            <ac:picMk id="3" creationId="{3AE938DD-95EA-4CF1-B609-97827A208985}"/>
          </ac:picMkLst>
        </pc:picChg>
        <pc:picChg chg="add mod ord">
          <ac:chgData name="Alexandra Anderson" userId="4017e299f98559fd" providerId="LiveId" clId="{75EF403B-39E3-4C42-BE60-001C6016E581}" dt="2021-05-21T12:05:22.714" v="704" actId="167"/>
          <ac:picMkLst>
            <pc:docMk/>
            <pc:sldMk cId="800364593" sldId="304"/>
            <ac:picMk id="10" creationId="{70737E80-773F-4FA5-97D5-FB5AAAC7C1E6}"/>
          </ac:picMkLst>
        </pc:picChg>
        <pc:picChg chg="del">
          <ac:chgData name="Alexandra Anderson" userId="4017e299f98559fd" providerId="LiveId" clId="{75EF403B-39E3-4C42-BE60-001C6016E581}" dt="2021-05-21T11:58:38.660" v="638" actId="478"/>
          <ac:picMkLst>
            <pc:docMk/>
            <pc:sldMk cId="800364593" sldId="304"/>
            <ac:picMk id="22" creationId="{B5C36820-E97A-4441-8CB7-0D3BF50D83C0}"/>
          </ac:picMkLst>
        </pc:picChg>
      </pc:sldChg>
      <pc:sldChg chg="add del">
        <pc:chgData name="Alexandra Anderson" userId="4017e299f98559fd" providerId="LiveId" clId="{75EF403B-39E3-4C42-BE60-001C6016E581}" dt="2021-05-21T11:01:58.204" v="35" actId="47"/>
        <pc:sldMkLst>
          <pc:docMk/>
          <pc:sldMk cId="3096359276" sldId="304"/>
        </pc:sldMkLst>
      </pc:sldChg>
      <pc:sldChg chg="addSp delSp modSp add mod">
        <pc:chgData name="Alexandra Anderson" userId="4017e299f98559fd" providerId="LiveId" clId="{75EF403B-39E3-4C42-BE60-001C6016E581}" dt="2021-05-21T12:10:44.718" v="763"/>
        <pc:sldMkLst>
          <pc:docMk/>
          <pc:sldMk cId="1073070745" sldId="305"/>
        </pc:sldMkLst>
        <pc:spChg chg="mod">
          <ac:chgData name="Alexandra Anderson" userId="4017e299f98559fd" providerId="LiveId" clId="{75EF403B-39E3-4C42-BE60-001C6016E581}" dt="2021-05-21T12:03:57.206" v="686" actId="1076"/>
          <ac:spMkLst>
            <pc:docMk/>
            <pc:sldMk cId="1073070745" sldId="305"/>
            <ac:spMk id="4" creationId="{00000000-0000-0000-0000-000000000000}"/>
          </ac:spMkLst>
        </pc:spChg>
        <pc:spChg chg="del mod">
          <ac:chgData name="Alexandra Anderson" userId="4017e299f98559fd" providerId="LiveId" clId="{75EF403B-39E3-4C42-BE60-001C6016E581}" dt="2021-05-21T12:04:06.996" v="689" actId="478"/>
          <ac:spMkLst>
            <pc:docMk/>
            <pc:sldMk cId="1073070745" sldId="305"/>
            <ac:spMk id="7" creationId="{00000000-0000-0000-0000-000000000000}"/>
          </ac:spMkLst>
        </pc:spChg>
        <pc:spChg chg="add mod">
          <ac:chgData name="Alexandra Anderson" userId="4017e299f98559fd" providerId="LiveId" clId="{75EF403B-39E3-4C42-BE60-001C6016E581}" dt="2021-05-21T12:04:17.513" v="694" actId="1076"/>
          <ac:spMkLst>
            <pc:docMk/>
            <pc:sldMk cId="1073070745" sldId="305"/>
            <ac:spMk id="11" creationId="{084201D9-5CEE-4244-88FF-20979B53E98B}"/>
          </ac:spMkLst>
        </pc:spChg>
        <pc:spChg chg="add mod">
          <ac:chgData name="Alexandra Anderson" userId="4017e299f98559fd" providerId="LiveId" clId="{75EF403B-39E3-4C42-BE60-001C6016E581}" dt="2021-05-21T12:04:19.374" v="695" actId="1076"/>
          <ac:spMkLst>
            <pc:docMk/>
            <pc:sldMk cId="1073070745" sldId="305"/>
            <ac:spMk id="12" creationId="{585F2589-64BC-4D0A-B67B-08737290C868}"/>
          </ac:spMkLst>
        </pc:spChg>
        <pc:spChg chg="mod">
          <ac:chgData name="Alexandra Anderson" userId="4017e299f98559fd" providerId="LiveId" clId="{75EF403B-39E3-4C42-BE60-001C6016E581}" dt="2021-05-21T12:10:44.718" v="763"/>
          <ac:spMkLst>
            <pc:docMk/>
            <pc:sldMk cId="1073070745" sldId="305"/>
            <ac:spMk id="13" creationId="{3F23FB8D-4DB7-4F08-8D9E-9B5A0EAEA7F0}"/>
          </ac:spMkLst>
        </pc:spChg>
        <pc:spChg chg="mod">
          <ac:chgData name="Alexandra Anderson" userId="4017e299f98559fd" providerId="LiveId" clId="{75EF403B-39E3-4C42-BE60-001C6016E581}" dt="2021-05-21T12:03:59.976" v="687" actId="1076"/>
          <ac:spMkLst>
            <pc:docMk/>
            <pc:sldMk cId="1073070745" sldId="305"/>
            <ac:spMk id="15" creationId="{697C572C-4A22-4FF3-9037-C6171188B220}"/>
          </ac:spMkLst>
        </pc:spChg>
        <pc:spChg chg="del">
          <ac:chgData name="Alexandra Anderson" userId="4017e299f98559fd" providerId="LiveId" clId="{75EF403B-39E3-4C42-BE60-001C6016E581}" dt="2021-05-21T12:04:11.908" v="692" actId="478"/>
          <ac:spMkLst>
            <pc:docMk/>
            <pc:sldMk cId="1073070745" sldId="305"/>
            <ac:spMk id="24" creationId="{6EBBDA7C-FC82-428B-91E9-547D6DD32E2A}"/>
          </ac:spMkLst>
        </pc:spChg>
      </pc:sldChg>
      <pc:sldChg chg="add del">
        <pc:chgData name="Alexandra Anderson" userId="4017e299f98559fd" providerId="LiveId" clId="{75EF403B-39E3-4C42-BE60-001C6016E581}" dt="2021-05-21T11:01:57.610" v="34" actId="47"/>
        <pc:sldMkLst>
          <pc:docMk/>
          <pc:sldMk cId="3770216367" sldId="305"/>
        </pc:sldMkLst>
      </pc:sldChg>
      <pc:sldChg chg="addSp delSp modSp add mod ord">
        <pc:chgData name="Alexandra Anderson" userId="4017e299f98559fd" providerId="LiveId" clId="{75EF403B-39E3-4C42-BE60-001C6016E581}" dt="2021-05-21T12:10:44.718" v="763"/>
        <pc:sldMkLst>
          <pc:docMk/>
          <pc:sldMk cId="3074907843" sldId="306"/>
        </pc:sldMkLst>
        <pc:spChg chg="add mod">
          <ac:chgData name="Alexandra Anderson" userId="4017e299f98559fd" providerId="LiveId" clId="{75EF403B-39E3-4C42-BE60-001C6016E581}" dt="2021-05-21T12:10:44.718" v="763"/>
          <ac:spMkLst>
            <pc:docMk/>
            <pc:sldMk cId="3074907843" sldId="306"/>
            <ac:spMk id="11" creationId="{F5B526F6-988C-4F46-9B35-CB5F35CB7555}"/>
          </ac:spMkLst>
        </pc:spChg>
        <pc:spChg chg="add del mod">
          <ac:chgData name="Alexandra Anderson" userId="4017e299f98559fd" providerId="LiveId" clId="{75EF403B-39E3-4C42-BE60-001C6016E581}" dt="2021-05-21T12:06:34.741" v="714" actId="478"/>
          <ac:spMkLst>
            <pc:docMk/>
            <pc:sldMk cId="3074907843" sldId="306"/>
            <ac:spMk id="12" creationId="{D0DA5BB4-5666-4C7C-ACEE-D91E3009913F}"/>
          </ac:spMkLst>
        </pc:spChg>
        <pc:spChg chg="mod">
          <ac:chgData name="Alexandra Anderson" userId="4017e299f98559fd" providerId="LiveId" clId="{75EF403B-39E3-4C42-BE60-001C6016E581}" dt="2021-05-21T12:10:44.718" v="763"/>
          <ac:spMkLst>
            <pc:docMk/>
            <pc:sldMk cId="3074907843" sldId="306"/>
            <ac:spMk id="13" creationId="{3F23FB8D-4DB7-4F08-8D9E-9B5A0EAEA7F0}"/>
          </ac:spMkLst>
        </pc:spChg>
        <pc:spChg chg="add del mod">
          <ac:chgData name="Alexandra Anderson" userId="4017e299f98559fd" providerId="LiveId" clId="{75EF403B-39E3-4C42-BE60-001C6016E581}" dt="2021-05-21T12:06:43.190" v="718" actId="478"/>
          <ac:spMkLst>
            <pc:docMk/>
            <pc:sldMk cId="3074907843" sldId="306"/>
            <ac:spMk id="16" creationId="{B4A5A982-F6DD-4598-8450-AF5B7A7F3E18}"/>
          </ac:spMkLst>
        </pc:spChg>
        <pc:spChg chg="add del mod">
          <ac:chgData name="Alexandra Anderson" userId="4017e299f98559fd" providerId="LiveId" clId="{75EF403B-39E3-4C42-BE60-001C6016E581}" dt="2021-05-21T12:06:51.209" v="722" actId="478"/>
          <ac:spMkLst>
            <pc:docMk/>
            <pc:sldMk cId="3074907843" sldId="306"/>
            <ac:spMk id="17" creationId="{416C84BD-1080-45CD-86AC-FABC3BCF2F5E}"/>
          </ac:spMkLst>
        </pc:spChg>
        <pc:spChg chg="add mod">
          <ac:chgData name="Alexandra Anderson" userId="4017e299f98559fd" providerId="LiveId" clId="{75EF403B-39E3-4C42-BE60-001C6016E581}" dt="2021-05-21T12:09:54.958" v="752" actId="1076"/>
          <ac:spMkLst>
            <pc:docMk/>
            <pc:sldMk cId="3074907843" sldId="306"/>
            <ac:spMk id="18" creationId="{141F0DA4-86F3-4292-B510-4C358C414AE3}"/>
          </ac:spMkLst>
        </pc:spChg>
        <pc:spChg chg="add mod">
          <ac:chgData name="Alexandra Anderson" userId="4017e299f98559fd" providerId="LiveId" clId="{75EF403B-39E3-4C42-BE60-001C6016E581}" dt="2021-05-21T12:10:04.270" v="757" actId="1036"/>
          <ac:spMkLst>
            <pc:docMk/>
            <pc:sldMk cId="3074907843" sldId="306"/>
            <ac:spMk id="19" creationId="{2AC8C46D-7A72-4F1D-BE9C-7C4D49736B69}"/>
          </ac:spMkLst>
        </pc:spChg>
        <pc:spChg chg="add mod">
          <ac:chgData name="Alexandra Anderson" userId="4017e299f98559fd" providerId="LiveId" clId="{75EF403B-39E3-4C42-BE60-001C6016E581}" dt="2021-05-21T12:10:11.185" v="759" actId="1076"/>
          <ac:spMkLst>
            <pc:docMk/>
            <pc:sldMk cId="3074907843" sldId="306"/>
            <ac:spMk id="20" creationId="{A7F1AC53-15AB-4F52-890D-E136972775CA}"/>
          </ac:spMkLst>
        </pc:spChg>
        <pc:spChg chg="add del mod">
          <ac:chgData name="Alexandra Anderson" userId="4017e299f98559fd" providerId="LiveId" clId="{75EF403B-39E3-4C42-BE60-001C6016E581}" dt="2021-05-21T12:09:23.960" v="734" actId="478"/>
          <ac:spMkLst>
            <pc:docMk/>
            <pc:sldMk cId="3074907843" sldId="306"/>
            <ac:spMk id="21" creationId="{2928CE05-1C54-49E7-95C9-A0756D22B73A}"/>
          </ac:spMkLst>
        </pc:spChg>
        <pc:picChg chg="add mod">
          <ac:chgData name="Alexandra Anderson" userId="4017e299f98559fd" providerId="LiveId" clId="{75EF403B-39E3-4C42-BE60-001C6016E581}" dt="2021-05-21T12:10:19.284" v="762" actId="1036"/>
          <ac:picMkLst>
            <pc:docMk/>
            <pc:sldMk cId="3074907843" sldId="306"/>
            <ac:picMk id="3" creationId="{BB8281E1-45E2-4ADC-8C68-014B84D267DA}"/>
          </ac:picMkLst>
        </pc:picChg>
      </pc:sldChg>
    </pc:docChg>
  </pc:docChgLst>
  <pc:docChgLst>
    <pc:chgData name="Alexandra Anderson" userId="4017e299f98559fd" providerId="LiveId" clId="{CBF32B9E-F00C-418A-9515-F3BACE7DB860}"/>
    <pc:docChg chg="modSld">
      <pc:chgData name="Alexandra Anderson" userId="4017e299f98559fd" providerId="LiveId" clId="{CBF32B9E-F00C-418A-9515-F3BACE7DB860}" dt="2021-09-02T19:17:39.190" v="75" actId="20577"/>
      <pc:docMkLst>
        <pc:docMk/>
      </pc:docMkLst>
      <pc:sldChg chg="addSp modSp mod">
        <pc:chgData name="Alexandra Anderson" userId="4017e299f98559fd" providerId="LiveId" clId="{CBF32B9E-F00C-418A-9515-F3BACE7DB860}" dt="2021-09-02T19:13:00.501" v="18" actId="1076"/>
        <pc:sldMkLst>
          <pc:docMk/>
          <pc:sldMk cId="0" sldId="256"/>
        </pc:sldMkLst>
        <pc:spChg chg="mod">
          <ac:chgData name="Alexandra Anderson" userId="4017e299f98559fd" providerId="LiveId" clId="{CBF32B9E-F00C-418A-9515-F3BACE7DB860}" dt="2021-09-02T19:13:00.501" v="18" actId="1076"/>
          <ac:spMkLst>
            <pc:docMk/>
            <pc:sldMk cId="0" sldId="256"/>
            <ac:spMk id="7" creationId="{00000000-0000-0000-0000-000000000000}"/>
          </ac:spMkLst>
        </pc:spChg>
        <pc:spChg chg="add mod">
          <ac:chgData name="Alexandra Anderson" userId="4017e299f98559fd" providerId="LiveId" clId="{CBF32B9E-F00C-418A-9515-F3BACE7DB860}" dt="2021-09-02T19:12:56.663" v="17" actId="1076"/>
          <ac:spMkLst>
            <pc:docMk/>
            <pc:sldMk cId="0" sldId="256"/>
            <ac:spMk id="13" creationId="{D23EBD8E-62DB-4912-874A-D1B3ABCC100B}"/>
          </ac:spMkLst>
        </pc:spChg>
        <pc:spChg chg="mod">
          <ac:chgData name="Alexandra Anderson" userId="4017e299f98559fd" providerId="LiveId" clId="{CBF32B9E-F00C-418A-9515-F3BACE7DB860}" dt="2021-08-25T18:15:34.626" v="10" actId="20577"/>
          <ac:spMkLst>
            <pc:docMk/>
            <pc:sldMk cId="0" sldId="256"/>
            <ac:spMk id="18" creationId="{2A766BD5-6624-4746-8014-E1877F6A97FE}"/>
          </ac:spMkLst>
        </pc:spChg>
        <pc:picChg chg="mod">
          <ac:chgData name="Alexandra Anderson" userId="4017e299f98559fd" providerId="LiveId" clId="{CBF32B9E-F00C-418A-9515-F3BACE7DB860}" dt="2021-09-02T19:12:47.096" v="14" actId="1076"/>
          <ac:picMkLst>
            <pc:docMk/>
            <pc:sldMk cId="0" sldId="256"/>
            <ac:picMk id="11" creationId="{8ED5410E-AFE4-4684-8C8E-8DD427DEAAB7}"/>
          </ac:picMkLst>
        </pc:picChg>
        <pc:picChg chg="add mod">
          <ac:chgData name="Alexandra Anderson" userId="4017e299f98559fd" providerId="LiveId" clId="{CBF32B9E-F00C-418A-9515-F3BACE7DB860}" dt="2021-09-02T19:12:56.663" v="17" actId="1076"/>
          <ac:picMkLst>
            <pc:docMk/>
            <pc:sldMk cId="0" sldId="256"/>
            <ac:picMk id="16" creationId="{AF53387A-5E5D-4416-B04D-81B0F7FBE386}"/>
          </ac:picMkLst>
        </pc:picChg>
      </pc:sldChg>
      <pc:sldChg chg="modSp mod">
        <pc:chgData name="Alexandra Anderson" userId="4017e299f98559fd" providerId="LiveId" clId="{CBF32B9E-F00C-418A-9515-F3BACE7DB860}" dt="2021-09-02T19:13:55.674" v="31" actId="20577"/>
        <pc:sldMkLst>
          <pc:docMk/>
          <pc:sldMk cId="143140495" sldId="295"/>
        </pc:sldMkLst>
        <pc:spChg chg="mod">
          <ac:chgData name="Alexandra Anderson" userId="4017e299f98559fd" providerId="LiveId" clId="{CBF32B9E-F00C-418A-9515-F3BACE7DB860}" dt="2021-09-02T19:13:55.674" v="31" actId="20577"/>
          <ac:spMkLst>
            <pc:docMk/>
            <pc:sldMk cId="143140495" sldId="295"/>
            <ac:spMk id="14" creationId="{00000000-0000-0000-0000-000000000000}"/>
          </ac:spMkLst>
        </pc:spChg>
      </pc:sldChg>
      <pc:sldChg chg="modSp mod">
        <pc:chgData name="Alexandra Anderson" userId="4017e299f98559fd" providerId="LiveId" clId="{CBF32B9E-F00C-418A-9515-F3BACE7DB860}" dt="2021-09-02T19:13:49.150" v="27" actId="20577"/>
        <pc:sldMkLst>
          <pc:docMk/>
          <pc:sldMk cId="3912267086" sldId="296"/>
        </pc:sldMkLst>
        <pc:spChg chg="mod">
          <ac:chgData name="Alexandra Anderson" userId="4017e299f98559fd" providerId="LiveId" clId="{CBF32B9E-F00C-418A-9515-F3BACE7DB860}" dt="2021-09-02T19:13:49.150" v="27" actId="20577"/>
          <ac:spMkLst>
            <pc:docMk/>
            <pc:sldMk cId="3912267086" sldId="296"/>
            <ac:spMk id="14" creationId="{00000000-0000-0000-0000-000000000000}"/>
          </ac:spMkLst>
        </pc:spChg>
      </pc:sldChg>
      <pc:sldChg chg="modSp mod">
        <pc:chgData name="Alexandra Anderson" userId="4017e299f98559fd" providerId="LiveId" clId="{CBF32B9E-F00C-418A-9515-F3BACE7DB860}" dt="2021-09-02T19:14:00.922" v="35" actId="20577"/>
        <pc:sldMkLst>
          <pc:docMk/>
          <pc:sldMk cId="965157669" sldId="297"/>
        </pc:sldMkLst>
        <pc:spChg chg="mod">
          <ac:chgData name="Alexandra Anderson" userId="4017e299f98559fd" providerId="LiveId" clId="{CBF32B9E-F00C-418A-9515-F3BACE7DB860}" dt="2021-09-02T19:14:00.922" v="35" actId="20577"/>
          <ac:spMkLst>
            <pc:docMk/>
            <pc:sldMk cId="965157669" sldId="297"/>
            <ac:spMk id="14" creationId="{00000000-0000-0000-0000-000000000000}"/>
          </ac:spMkLst>
        </pc:spChg>
      </pc:sldChg>
      <pc:sldChg chg="modSp mod">
        <pc:chgData name="Alexandra Anderson" userId="4017e299f98559fd" providerId="LiveId" clId="{CBF32B9E-F00C-418A-9515-F3BACE7DB860}" dt="2021-09-02T19:14:07.160" v="39" actId="20577"/>
        <pc:sldMkLst>
          <pc:docMk/>
          <pc:sldMk cId="3354407181" sldId="298"/>
        </pc:sldMkLst>
        <pc:spChg chg="mod">
          <ac:chgData name="Alexandra Anderson" userId="4017e299f98559fd" providerId="LiveId" clId="{CBF32B9E-F00C-418A-9515-F3BACE7DB860}" dt="2021-09-02T19:14:07.160" v="39" actId="20577"/>
          <ac:spMkLst>
            <pc:docMk/>
            <pc:sldMk cId="3354407181" sldId="298"/>
            <ac:spMk id="14" creationId="{00000000-0000-0000-0000-000000000000}"/>
          </ac:spMkLst>
        </pc:spChg>
      </pc:sldChg>
      <pc:sldChg chg="modSp mod">
        <pc:chgData name="Alexandra Anderson" userId="4017e299f98559fd" providerId="LiveId" clId="{CBF32B9E-F00C-418A-9515-F3BACE7DB860}" dt="2021-09-02T19:14:14.032" v="43" actId="20577"/>
        <pc:sldMkLst>
          <pc:docMk/>
          <pc:sldMk cId="2764373973" sldId="299"/>
        </pc:sldMkLst>
        <pc:spChg chg="mod">
          <ac:chgData name="Alexandra Anderson" userId="4017e299f98559fd" providerId="LiveId" clId="{CBF32B9E-F00C-418A-9515-F3BACE7DB860}" dt="2021-09-02T19:14:14.032" v="43" actId="20577"/>
          <ac:spMkLst>
            <pc:docMk/>
            <pc:sldMk cId="2764373973" sldId="299"/>
            <ac:spMk id="14" creationId="{00000000-0000-0000-0000-000000000000}"/>
          </ac:spMkLst>
        </pc:spChg>
      </pc:sldChg>
      <pc:sldChg chg="modSp mod">
        <pc:chgData name="Alexandra Anderson" userId="4017e299f98559fd" providerId="LiveId" clId="{CBF32B9E-F00C-418A-9515-F3BACE7DB860}" dt="2021-09-02T19:14:20.441" v="47" actId="20577"/>
        <pc:sldMkLst>
          <pc:docMk/>
          <pc:sldMk cId="2240866201" sldId="300"/>
        </pc:sldMkLst>
        <pc:spChg chg="mod">
          <ac:chgData name="Alexandra Anderson" userId="4017e299f98559fd" providerId="LiveId" clId="{CBF32B9E-F00C-418A-9515-F3BACE7DB860}" dt="2021-09-02T19:14:20.441" v="47" actId="20577"/>
          <ac:spMkLst>
            <pc:docMk/>
            <pc:sldMk cId="2240866201" sldId="300"/>
            <ac:spMk id="14" creationId="{00000000-0000-0000-0000-000000000000}"/>
          </ac:spMkLst>
        </pc:spChg>
      </pc:sldChg>
      <pc:sldChg chg="modSp mod">
        <pc:chgData name="Alexandra Anderson" userId="4017e299f98559fd" providerId="LiveId" clId="{CBF32B9E-F00C-418A-9515-F3BACE7DB860}" dt="2021-09-02T19:14:25.849" v="51" actId="20577"/>
        <pc:sldMkLst>
          <pc:docMk/>
          <pc:sldMk cId="1045921065" sldId="301"/>
        </pc:sldMkLst>
        <pc:spChg chg="mod">
          <ac:chgData name="Alexandra Anderson" userId="4017e299f98559fd" providerId="LiveId" clId="{CBF32B9E-F00C-418A-9515-F3BACE7DB860}" dt="2021-09-02T19:14:25.849" v="51" actId="20577"/>
          <ac:spMkLst>
            <pc:docMk/>
            <pc:sldMk cId="1045921065" sldId="301"/>
            <ac:spMk id="14" creationId="{00000000-0000-0000-0000-000000000000}"/>
          </ac:spMkLst>
        </pc:spChg>
      </pc:sldChg>
      <pc:sldChg chg="modSp mod">
        <pc:chgData name="Alexandra Anderson" userId="4017e299f98559fd" providerId="LiveId" clId="{CBF32B9E-F00C-418A-9515-F3BACE7DB860}" dt="2021-09-02T19:14:32.384" v="55" actId="20577"/>
        <pc:sldMkLst>
          <pc:docMk/>
          <pc:sldMk cId="1161496913" sldId="302"/>
        </pc:sldMkLst>
        <pc:spChg chg="mod">
          <ac:chgData name="Alexandra Anderson" userId="4017e299f98559fd" providerId="LiveId" clId="{CBF32B9E-F00C-418A-9515-F3BACE7DB860}" dt="2021-09-02T19:14:32.384" v="55" actId="20577"/>
          <ac:spMkLst>
            <pc:docMk/>
            <pc:sldMk cId="1161496913" sldId="302"/>
            <ac:spMk id="14" creationId="{00000000-0000-0000-0000-000000000000}"/>
          </ac:spMkLst>
        </pc:spChg>
      </pc:sldChg>
      <pc:sldChg chg="modSp mod">
        <pc:chgData name="Alexandra Anderson" userId="4017e299f98559fd" providerId="LiveId" clId="{CBF32B9E-F00C-418A-9515-F3BACE7DB860}" dt="2021-09-02T19:17:39.190" v="75" actId="20577"/>
        <pc:sldMkLst>
          <pc:docMk/>
          <pc:sldMk cId="2288906102" sldId="303"/>
        </pc:sldMkLst>
        <pc:spChg chg="mod">
          <ac:chgData name="Alexandra Anderson" userId="4017e299f98559fd" providerId="LiveId" clId="{CBF32B9E-F00C-418A-9515-F3BACE7DB860}" dt="2021-09-02T19:17:39.190" v="75" actId="20577"/>
          <ac:spMkLst>
            <pc:docMk/>
            <pc:sldMk cId="2288906102" sldId="303"/>
            <ac:spMk id="14" creationId="{00000000-0000-0000-0000-000000000000}"/>
          </ac:spMkLst>
        </pc:spChg>
      </pc:sldChg>
      <pc:sldChg chg="modSp mod">
        <pc:chgData name="Alexandra Anderson" userId="4017e299f98559fd" providerId="LiveId" clId="{CBF32B9E-F00C-418A-9515-F3BACE7DB860}" dt="2021-09-02T19:14:41.857" v="61" actId="20577"/>
        <pc:sldMkLst>
          <pc:docMk/>
          <pc:sldMk cId="800364593" sldId="304"/>
        </pc:sldMkLst>
        <pc:spChg chg="mod">
          <ac:chgData name="Alexandra Anderson" userId="4017e299f98559fd" providerId="LiveId" clId="{CBF32B9E-F00C-418A-9515-F3BACE7DB860}" dt="2021-09-02T19:14:41.857" v="61" actId="20577"/>
          <ac:spMkLst>
            <pc:docMk/>
            <pc:sldMk cId="800364593" sldId="304"/>
            <ac:spMk id="14" creationId="{00000000-0000-0000-0000-000000000000}"/>
          </ac:spMkLst>
        </pc:spChg>
        <pc:picChg chg="mod">
          <ac:chgData name="Alexandra Anderson" userId="4017e299f98559fd" providerId="LiveId" clId="{CBF32B9E-F00C-418A-9515-F3BACE7DB860}" dt="2021-08-25T18:16:24.459" v="13" actId="1036"/>
          <ac:picMkLst>
            <pc:docMk/>
            <pc:sldMk cId="800364593" sldId="304"/>
            <ac:picMk id="10" creationId="{70737E80-773F-4FA5-97D5-FB5AAAC7C1E6}"/>
          </ac:picMkLst>
        </pc:picChg>
      </pc:sldChg>
      <pc:sldChg chg="modSp mod">
        <pc:chgData name="Alexandra Anderson" userId="4017e299f98559fd" providerId="LiveId" clId="{CBF32B9E-F00C-418A-9515-F3BACE7DB860}" dt="2021-09-02T19:17:26.231" v="73" actId="20577"/>
        <pc:sldMkLst>
          <pc:docMk/>
          <pc:sldMk cId="1073070745" sldId="305"/>
        </pc:sldMkLst>
        <pc:spChg chg="mod">
          <ac:chgData name="Alexandra Anderson" userId="4017e299f98559fd" providerId="LiveId" clId="{CBF32B9E-F00C-418A-9515-F3BACE7DB860}" dt="2021-09-02T19:17:26.231" v="73" actId="20577"/>
          <ac:spMkLst>
            <pc:docMk/>
            <pc:sldMk cId="1073070745" sldId="305"/>
            <ac:spMk id="14" creationId="{00000000-0000-0000-0000-000000000000}"/>
          </ac:spMkLst>
        </pc:spChg>
      </pc:sldChg>
      <pc:sldChg chg="addSp modSp mod">
        <pc:chgData name="Alexandra Anderson" userId="4017e299f98559fd" providerId="LiveId" clId="{CBF32B9E-F00C-418A-9515-F3BACE7DB860}" dt="2021-09-02T19:14:56.315" v="69" actId="20577"/>
        <pc:sldMkLst>
          <pc:docMk/>
          <pc:sldMk cId="3074907843" sldId="306"/>
        </pc:sldMkLst>
        <pc:spChg chg="mod">
          <ac:chgData name="Alexandra Anderson" userId="4017e299f98559fd" providerId="LiveId" clId="{CBF32B9E-F00C-418A-9515-F3BACE7DB860}" dt="2021-09-02T19:14:56.315" v="69" actId="20577"/>
          <ac:spMkLst>
            <pc:docMk/>
            <pc:sldMk cId="3074907843" sldId="306"/>
            <ac:spMk id="14" creationId="{00000000-0000-0000-0000-000000000000}"/>
          </ac:spMkLst>
        </pc:spChg>
        <pc:spChg chg="add mod">
          <ac:chgData name="Alexandra Anderson" userId="4017e299f98559fd" providerId="LiveId" clId="{CBF32B9E-F00C-418A-9515-F3BACE7DB860}" dt="2021-09-02T19:13:11.282" v="25" actId="1038"/>
          <ac:spMkLst>
            <pc:docMk/>
            <pc:sldMk cId="3074907843" sldId="306"/>
            <ac:spMk id="16" creationId="{DFF9CC70-F483-4CB5-B577-823608ECF975}"/>
          </ac:spMkLst>
        </pc:spChg>
        <pc:picChg chg="add mod">
          <ac:chgData name="Alexandra Anderson" userId="4017e299f98559fd" providerId="LiveId" clId="{CBF32B9E-F00C-418A-9515-F3BACE7DB860}" dt="2021-09-02T19:13:11.282" v="25" actId="1038"/>
          <ac:picMkLst>
            <pc:docMk/>
            <pc:sldMk cId="3074907843" sldId="306"/>
            <ac:picMk id="17" creationId="{00BB864A-6221-438E-A3BA-E5EFCDCEBFD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A5A4AAE1-57DE-4532-BF11-7CF6F5F8A292}" type="datetimeFigureOut">
              <a:rPr lang="en-US" smtClean="0"/>
              <a:t>9/2/2021</a:t>
            </a:fld>
            <a:endParaRPr lang="en-US"/>
          </a:p>
        </p:txBody>
      </p:sp>
      <p:sp>
        <p:nvSpPr>
          <p:cNvPr id="4" name="Slide Image Placeholder 3"/>
          <p:cNvSpPr>
            <a:spLocks noGrp="1" noRot="1" noChangeAspect="1"/>
          </p:cNvSpPr>
          <p:nvPr>
            <p:ph type="sldImg" idx="2"/>
          </p:nvPr>
        </p:nvSpPr>
        <p:spPr>
          <a:xfrm>
            <a:off x="1371600" y="1338263"/>
            <a:ext cx="4813300" cy="3609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9850"/>
            <a:ext cx="6045200" cy="4213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163175"/>
            <a:ext cx="3275013"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79900" y="10163175"/>
            <a:ext cx="3275013" cy="536575"/>
          </a:xfrm>
          <a:prstGeom prst="rect">
            <a:avLst/>
          </a:prstGeom>
        </p:spPr>
        <p:txBody>
          <a:bodyPr vert="horz" lIns="91440" tIns="45720" rIns="91440" bIns="45720" rtlCol="0" anchor="b"/>
          <a:lstStyle>
            <a:lvl1pPr algn="r">
              <a:defRPr sz="1200"/>
            </a:lvl1pPr>
          </a:lstStyle>
          <a:p>
            <a:fld id="{70305C31-35F0-45AF-AEBD-FC00886ED05A}" type="slidenum">
              <a:rPr lang="en-US" smtClean="0"/>
              <a:t>‹#›</a:t>
            </a:fld>
            <a:endParaRPr lang="en-US"/>
          </a:p>
        </p:txBody>
      </p:sp>
    </p:spTree>
    <p:extLst>
      <p:ext uri="{BB962C8B-B14F-4D97-AF65-F5344CB8AC3E}">
        <p14:creationId xmlns:p14="http://schemas.microsoft.com/office/powerpoint/2010/main" val="3513277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70913" y="3316923"/>
            <a:ext cx="12137023" cy="4924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141828" y="5991861"/>
            <a:ext cx="9995196"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sz="half" idx="2"/>
          </p:nvPr>
        </p:nvSpPr>
        <p:spPr>
          <a:xfrm>
            <a:off x="713943" y="2460943"/>
            <a:ext cx="6211299"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53608" y="2460943"/>
            <a:ext cx="6211299" cy="30008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20583" y="9709451"/>
            <a:ext cx="1871477"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sz="1800"/>
          </a:p>
        </p:txBody>
      </p:sp>
      <p:sp>
        <p:nvSpPr>
          <p:cNvPr id="17" name="bg object 17"/>
          <p:cNvSpPr/>
          <p:nvPr/>
        </p:nvSpPr>
        <p:spPr>
          <a:xfrm>
            <a:off x="12141826" y="1717918"/>
            <a:ext cx="106462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18" name="bg object 18"/>
          <p:cNvSpPr/>
          <p:nvPr/>
        </p:nvSpPr>
        <p:spPr>
          <a:xfrm>
            <a:off x="8719056" y="0"/>
            <a:ext cx="1871477"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sz="1800"/>
          </a:p>
        </p:txBody>
      </p:sp>
      <p:sp>
        <p:nvSpPr>
          <p:cNvPr id="19" name="bg object 19"/>
          <p:cNvSpPr/>
          <p:nvPr/>
        </p:nvSpPr>
        <p:spPr>
          <a:xfrm>
            <a:off x="13006527" y="9141202"/>
            <a:ext cx="106462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64406" y="1392512"/>
            <a:ext cx="11950037" cy="492443"/>
          </a:xfrm>
          <a:prstGeom prst="rect">
            <a:avLst/>
          </a:prstGeom>
        </p:spPr>
        <p:txBody>
          <a:bodyPr wrap="square" lIns="0" tIns="0" rIns="0" bIns="0">
            <a:spAutoFit/>
          </a:bodyPr>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a:xfrm>
            <a:off x="1365943" y="2601961"/>
            <a:ext cx="11546962" cy="300082"/>
          </a:xfrm>
          <a:prstGeom prst="rect">
            <a:avLst/>
          </a:prstGeom>
        </p:spPr>
        <p:txBody>
          <a:bodyPr wrap="square" lIns="0" tIns="0" rIns="0" bIns="0">
            <a:spAutoFit/>
          </a:bodyPr>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a:xfrm>
            <a:off x="4854809" y="9950769"/>
            <a:ext cx="4569233"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3943" y="9950769"/>
            <a:ext cx="3284135"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a:xfrm>
            <a:off x="10280774" y="9950769"/>
            <a:ext cx="3284135"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3423265" y="8587772"/>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2">
            <a:extLst>
              <a:ext uri="{FF2B5EF4-FFF2-40B4-BE49-F238E27FC236}">
                <a16:creationId xmlns:a16="http://schemas.microsoft.com/office/drawing/2014/main" id="{2A766BD5-6624-4746-8014-E1877F6A97FE}"/>
              </a:ext>
            </a:extLst>
          </p:cNvPr>
          <p:cNvSpPr txBox="1">
            <a:spLocks/>
          </p:cNvSpPr>
          <p:nvPr/>
        </p:nvSpPr>
        <p:spPr>
          <a:xfrm>
            <a:off x="1342231" y="1051456"/>
            <a:ext cx="6473296" cy="1233736"/>
          </a:xfrm>
          <a:prstGeom prst="rect">
            <a:avLst/>
          </a:prstGeom>
        </p:spPr>
        <p:txBody>
          <a:bodyPr vert="horz" wrap="square" lIns="0" tIns="10160" rIns="0" bIns="0" rtlCol="0">
            <a:spAutoFit/>
          </a:bodyPr>
          <a:lstStyle>
            <a:lvl1pPr>
              <a:defRPr sz="3200" b="1" i="0">
                <a:solidFill>
                  <a:srgbClr val="212121"/>
                </a:solidFill>
                <a:latin typeface="Arial"/>
                <a:ea typeface="+mj-ea"/>
                <a:cs typeface="Arial"/>
              </a:defRPr>
            </a:lvl1pPr>
          </a:lstStyle>
          <a:p>
            <a:pPr marL="12701" marR="5080" algn="r">
              <a:lnSpc>
                <a:spcPct val="100699"/>
              </a:lnSpc>
              <a:spcBef>
                <a:spcPts val="80"/>
              </a:spcBef>
              <a:tabLst>
                <a:tab pos="3356222" algn="l"/>
              </a:tabLst>
            </a:pPr>
            <a:r>
              <a:rPr lang="en-US" sz="4000" kern="0" spc="-25" dirty="0">
                <a:solidFill>
                  <a:srgbClr val="000000"/>
                </a:solidFill>
                <a:latin typeface="Raleway" panose="020B0503030101060003" pitchFamily="34" charset="0"/>
              </a:rPr>
              <a:t>6. Media, Bias and Politics </a:t>
            </a:r>
            <a:r>
              <a:rPr lang="en-US" sz="4000" b="0" kern="0" spc="-25" dirty="0">
                <a:solidFill>
                  <a:srgbClr val="000000"/>
                </a:solidFill>
                <a:latin typeface="Raleway" panose="020B0503030101060003" pitchFamily="34" charset="0"/>
              </a:rPr>
              <a:t>(Bias)  </a:t>
            </a:r>
            <a:endParaRPr lang="en-US" sz="4000" b="0" kern="0" dirty="0">
              <a:latin typeface="Raleway" panose="020B0503030101060003" pitchFamily="34" charset="0"/>
            </a:endParaRPr>
          </a:p>
        </p:txBody>
      </p:sp>
      <p:sp>
        <p:nvSpPr>
          <p:cNvPr id="19" name="object 3">
            <a:extLst>
              <a:ext uri="{FF2B5EF4-FFF2-40B4-BE49-F238E27FC236}">
                <a16:creationId xmlns:a16="http://schemas.microsoft.com/office/drawing/2014/main" id="{493570F2-78BC-4B85-98E9-FE69D97E0458}"/>
              </a:ext>
            </a:extLst>
          </p:cNvPr>
          <p:cNvSpPr txBox="1"/>
          <p:nvPr/>
        </p:nvSpPr>
        <p:spPr>
          <a:xfrm>
            <a:off x="1527885" y="2606675"/>
            <a:ext cx="11611679" cy="4575355"/>
          </a:xfrm>
          <a:prstGeom prst="rect">
            <a:avLst/>
          </a:prstGeom>
        </p:spPr>
        <p:txBody>
          <a:bodyPr vert="horz" wrap="square" lIns="0" tIns="12700" rIns="0" bIns="0" rtlCol="0">
            <a:spAutoFit/>
          </a:bodyPr>
          <a:lstStyle/>
          <a:p>
            <a:pPr marL="12700"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When you see data presented to you in the media, it is important to be able to critically examine the statistics for any bias.</a:t>
            </a:r>
          </a:p>
          <a:p>
            <a:pPr marL="12700" marR="5080">
              <a:lnSpc>
                <a:spcPct val="118600"/>
              </a:lnSpc>
              <a:spcBef>
                <a:spcPts val="100"/>
              </a:spcBef>
            </a:pPr>
            <a:endParaRPr lang="en-US" sz="28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Often, headlines will be made for attention-grabbing, and not for accuracy. We see numbers used more and more in the news, and they can be used to persuade you to conduct a certain way. For example, who to vote for in an election or referendum.</a:t>
            </a:r>
          </a:p>
          <a:p>
            <a:pPr marL="12700" marR="5080">
              <a:lnSpc>
                <a:spcPct val="118600"/>
              </a:lnSpc>
              <a:spcBef>
                <a:spcPts val="100"/>
              </a:spcBef>
            </a:pPr>
            <a:endParaRPr lang="en-US" sz="28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34074">
              <a:lnSpc>
                <a:spcPct val="118600"/>
              </a:lnSpc>
              <a:spcBef>
                <a:spcPts val="10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1" name="Picture 10">
            <a:extLst>
              <a:ext uri="{FF2B5EF4-FFF2-40B4-BE49-F238E27FC236}">
                <a16:creationId xmlns:a16="http://schemas.microsoft.com/office/drawing/2014/main" id="{8ED5410E-AFE4-4684-8C8E-8DD427DEAAB7}"/>
              </a:ext>
            </a:extLst>
          </p:cNvPr>
          <p:cNvPicPr>
            <a:picLocks noChangeAspect="1"/>
          </p:cNvPicPr>
          <p:nvPr/>
        </p:nvPicPr>
        <p:blipFill>
          <a:blip r:embed="rId2"/>
          <a:stretch>
            <a:fillRect/>
          </a:stretch>
        </p:blipFill>
        <p:spPr>
          <a:xfrm>
            <a:off x="3711313" y="6223317"/>
            <a:ext cx="3609975" cy="3981450"/>
          </a:xfrm>
          <a:prstGeom prst="rect">
            <a:avLst/>
          </a:prstGeom>
        </p:spPr>
      </p:pic>
      <p:sp>
        <p:nvSpPr>
          <p:cNvPr id="13" name="object 5">
            <a:extLst>
              <a:ext uri="{FF2B5EF4-FFF2-40B4-BE49-F238E27FC236}">
                <a16:creationId xmlns:a16="http://schemas.microsoft.com/office/drawing/2014/main" id="{D23EBD8E-62DB-4912-874A-D1B3ABCC100B}"/>
              </a:ext>
            </a:extLst>
          </p:cNvPr>
          <p:cNvSpPr/>
          <p:nvPr/>
        </p:nvSpPr>
        <p:spPr>
          <a:xfrm>
            <a:off x="8249570" y="9483250"/>
            <a:ext cx="2960203" cy="985837"/>
          </a:xfrm>
          <a:prstGeom prst="rect">
            <a:avLst/>
          </a:prstGeom>
          <a:blipFill>
            <a:blip r:embed="rId3" cstate="print"/>
            <a:stretch>
              <a:fillRect/>
            </a:stretch>
          </a:blipFill>
        </p:spPr>
        <p:txBody>
          <a:bodyPr wrap="square" lIns="0" tIns="0" rIns="0" bIns="0" rtlCol="0"/>
          <a:lstStyle/>
          <a:p>
            <a:endParaRPr/>
          </a:p>
        </p:txBody>
      </p:sp>
      <p:pic>
        <p:nvPicPr>
          <p:cNvPr id="16" name="Picture 15" descr="Shape&#10;&#10;Description automatically generated with medium confidence">
            <a:extLst>
              <a:ext uri="{FF2B5EF4-FFF2-40B4-BE49-F238E27FC236}">
                <a16:creationId xmlns:a16="http://schemas.microsoft.com/office/drawing/2014/main" id="{AF53387A-5E5D-4416-B04D-81B0F7FBE3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23579" y="9483249"/>
            <a:ext cx="2440138" cy="9858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10</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1331465" y="1657762"/>
            <a:ext cx="11231013"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a:t>
            </a:r>
            <a:r>
              <a:rPr lang="en-US" sz="4000" b="1" i="0" dirty="0">
                <a:latin typeface="Railway"/>
              </a:rPr>
              <a:t>2</a:t>
            </a:r>
            <a:r>
              <a:rPr sz="4000" b="1" i="0" dirty="0">
                <a:latin typeface="Railway"/>
              </a:rPr>
              <a:t>: </a:t>
            </a:r>
            <a:r>
              <a:rPr lang="en-US" sz="4000" b="1" i="0" dirty="0">
                <a:latin typeface="Railway"/>
              </a:rPr>
              <a:t>How did we do?</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1045248" y="2406247"/>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2315256" y="3799131"/>
            <a:ext cx="10762710" cy="3908762"/>
          </a:xfrm>
          <a:prstGeom prst="rect">
            <a:avLst/>
          </a:prstGeom>
          <a:noFill/>
        </p:spPr>
        <p:txBody>
          <a:bodyPr wrap="square">
            <a:spAutoFit/>
          </a:bodyPr>
          <a:lstStyle/>
          <a:p>
            <a:r>
              <a:rPr lang="en-US" sz="3200" dirty="0">
                <a:latin typeface="Open Sans Light" panose="020B0306030504020204" pitchFamily="34" charset="0"/>
                <a:ea typeface="Open Sans Light" panose="020B0306030504020204" pitchFamily="34" charset="0"/>
                <a:cs typeface="Open Sans Light" panose="020B0306030504020204" pitchFamily="34" charset="0"/>
              </a:rPr>
              <a:t>Now, let's </a:t>
            </a:r>
            <a:r>
              <a:rPr lang="en-US" sz="3200" dirty="0" err="1">
                <a:latin typeface="Open Sans Light" panose="020B0306030504020204" pitchFamily="34" charset="0"/>
                <a:ea typeface="Open Sans Light" panose="020B0306030504020204" pitchFamily="34" charset="0"/>
                <a:cs typeface="Open Sans Light" panose="020B0306030504020204" pitchFamily="34" charset="0"/>
              </a:rPr>
              <a:t>scrutinise</a:t>
            </a:r>
            <a:r>
              <a:rPr lang="en-US" sz="3200" dirty="0">
                <a:latin typeface="Open Sans Light" panose="020B0306030504020204" pitchFamily="34" charset="0"/>
                <a:ea typeface="Open Sans Light" panose="020B0306030504020204" pitchFamily="34" charset="0"/>
                <a:cs typeface="Open Sans Light" panose="020B0306030504020204" pitchFamily="34" charset="0"/>
              </a:rPr>
              <a:t> our own work!</a:t>
            </a:r>
          </a:p>
          <a:p>
            <a:endParaRPr lang="en-US" sz="32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3200" dirty="0">
                <a:latin typeface="Open Sans Light" panose="020B0306030504020204" pitchFamily="34" charset="0"/>
                <a:ea typeface="Open Sans Light" panose="020B0306030504020204" pitchFamily="34" charset="0"/>
                <a:cs typeface="Open Sans Light" panose="020B0306030504020204" pitchFamily="34" charset="0"/>
              </a:rPr>
              <a:t>What may have been biased about your survey and its results in the last chapter?</a:t>
            </a:r>
          </a:p>
          <a:p>
            <a:endParaRPr lang="en-US" sz="32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3200" dirty="0">
                <a:latin typeface="Open Sans Light" panose="020B0306030504020204" pitchFamily="34" charset="0"/>
                <a:ea typeface="Open Sans Light" panose="020B0306030504020204" pitchFamily="34" charset="0"/>
                <a:cs typeface="Open Sans Light" panose="020B0306030504020204" pitchFamily="34" charset="0"/>
              </a:rPr>
              <a:t>How could you make a misleading headline about your research?</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43140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1037431" y="590461"/>
            <a:ext cx="9501539" cy="3970318"/>
          </a:xfrm>
          <a:prstGeom prst="rect">
            <a:avLst/>
          </a:prstGeom>
          <a:noFill/>
        </p:spPr>
        <p:txBody>
          <a:bodyPr wrap="square">
            <a:spAutoFit/>
          </a:bodyPr>
          <a:lstStyle/>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800" dirty="0">
                <a:latin typeface="Open Sans Light" panose="020B0306030504020204" pitchFamily="34" charset="0"/>
                <a:ea typeface="Open Sans Light" panose="020B0306030504020204" pitchFamily="34" charset="0"/>
                <a:cs typeface="Open Sans Light" panose="020B0306030504020204" pitchFamily="34" charset="0"/>
              </a:rPr>
              <a:t>For example, I will give you some data with an accompanying headline, and you can tell me what is misleading about the statement and graph about this data (please keep in mind that this data is made up for the purpose of this experiment).</a:t>
            </a: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 name="TextBox 4">
            <a:extLst>
              <a:ext uri="{FF2B5EF4-FFF2-40B4-BE49-F238E27FC236}">
                <a16:creationId xmlns:a16="http://schemas.microsoft.com/office/drawing/2014/main" id="{7ED1EC2A-4185-4816-8984-6987D31BFD19}"/>
              </a:ext>
            </a:extLst>
          </p:cNvPr>
          <p:cNvSpPr txBox="1"/>
          <p:nvPr/>
        </p:nvSpPr>
        <p:spPr>
          <a:xfrm>
            <a:off x="3094831" y="3902075"/>
            <a:ext cx="7725479" cy="1938992"/>
          </a:xfrm>
          <a:prstGeom prst="rect">
            <a:avLst/>
          </a:prstGeom>
          <a:noFill/>
        </p:spPr>
        <p:txBody>
          <a:bodyPr wrap="square" rtlCol="0">
            <a:spAutoFit/>
          </a:bodyPr>
          <a:lstStyle/>
          <a:p>
            <a:pPr algn="ctr"/>
            <a:r>
              <a:rPr lang="en-US" sz="240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Graph Title: Results show that Only 25% percent of the US will vote for Trump.</a:t>
            </a:r>
          </a:p>
          <a:p>
            <a:pPr algn="ct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en-US" sz="2400" dirty="0">
                <a:latin typeface="Open Sans Light" panose="020B0306030504020204" pitchFamily="34" charset="0"/>
                <a:ea typeface="Open Sans Light" panose="020B0306030504020204" pitchFamily="34" charset="0"/>
                <a:cs typeface="Open Sans Light" panose="020B0306030504020204" pitchFamily="34" charset="0"/>
              </a:rPr>
              <a:t>Research Question: Will you vote for Donald Trump in the 2020 Election?</a:t>
            </a:r>
          </a:p>
        </p:txBody>
      </p:sp>
      <p:pic>
        <p:nvPicPr>
          <p:cNvPr id="18" name="Picture 17">
            <a:extLst>
              <a:ext uri="{FF2B5EF4-FFF2-40B4-BE49-F238E27FC236}">
                <a16:creationId xmlns:a16="http://schemas.microsoft.com/office/drawing/2014/main" id="{CF2425CB-5316-4A6D-A7FB-705B12EA5A77}"/>
              </a:ext>
            </a:extLst>
          </p:cNvPr>
          <p:cNvPicPr>
            <a:picLocks noChangeAspect="1"/>
          </p:cNvPicPr>
          <p:nvPr/>
        </p:nvPicPr>
        <p:blipFill>
          <a:blip r:embed="rId2"/>
          <a:stretch>
            <a:fillRect/>
          </a:stretch>
        </p:blipFill>
        <p:spPr>
          <a:xfrm>
            <a:off x="5282425" y="6283550"/>
            <a:ext cx="3702011" cy="3995994"/>
          </a:xfrm>
          <a:prstGeom prst="rect">
            <a:avLst/>
          </a:prstGeom>
        </p:spPr>
      </p:pic>
    </p:spTree>
    <p:extLst>
      <p:ext uri="{BB962C8B-B14F-4D97-AF65-F5344CB8AC3E}">
        <p14:creationId xmlns:p14="http://schemas.microsoft.com/office/powerpoint/2010/main" val="965157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US" sz="1650" b="1" spc="110" dirty="0">
                <a:solidFill>
                  <a:srgbClr val="212121"/>
                </a:solidFill>
                <a:latin typeface="Arial"/>
                <a:cs typeface="Arial"/>
              </a:rPr>
              <a:t>12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1008179" y="1577165"/>
            <a:ext cx="12250503" cy="2308324"/>
          </a:xfrm>
          <a:prstGeom prst="rect">
            <a:avLst/>
          </a:prstGeom>
          <a:noFill/>
        </p:spPr>
        <p:txBody>
          <a:bodyPr wrap="square">
            <a:spAutoFit/>
          </a:bodyPr>
          <a:lstStyle/>
          <a:p>
            <a:r>
              <a:rPr lang="en-US" sz="2400" dirty="0">
                <a:latin typeface="Open Sans Light" panose="020B0306030504020204" pitchFamily="34" charset="0"/>
                <a:ea typeface="Open Sans Light" panose="020B0306030504020204" pitchFamily="34" charset="0"/>
                <a:cs typeface="Open Sans Light" panose="020B0306030504020204" pitchFamily="34" charset="0"/>
              </a:rPr>
              <a:t>In the graph above we can see that half the population is undecided, which means that in the end there may be a lot more than 25% of people who vote for Donald Trump.</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i="1"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So now, brainstorm three headlines from your survey that would be misleading, but technically correct:</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object 3">
            <a:extLst>
              <a:ext uri="{FF2B5EF4-FFF2-40B4-BE49-F238E27FC236}">
                <a16:creationId xmlns:a16="http://schemas.microsoft.com/office/drawing/2014/main" id="{85C83AB1-A4C5-42F8-9247-D6A0AA9E6DF0}"/>
              </a:ext>
            </a:extLst>
          </p:cNvPr>
          <p:cNvSpPr/>
          <p:nvPr/>
        </p:nvSpPr>
        <p:spPr>
          <a:xfrm>
            <a:off x="2198847" y="4162806"/>
            <a:ext cx="514984" cy="523219"/>
          </a:xfrm>
          <a:custGeom>
            <a:avLst/>
            <a:gdLst/>
            <a:ahLst/>
            <a:cxnLst/>
            <a:rect l="l" t="t" r="r" b="b"/>
            <a:pathLst>
              <a:path w="457834" h="457835">
                <a:moveTo>
                  <a:pt x="228791" y="457583"/>
                </a:moveTo>
                <a:lnTo>
                  <a:pt x="182832" y="452914"/>
                </a:lnTo>
                <a:lnTo>
                  <a:pt x="139956" y="439530"/>
                </a:lnTo>
                <a:lnTo>
                  <a:pt x="101101" y="418372"/>
                </a:lnTo>
                <a:lnTo>
                  <a:pt x="67207" y="390376"/>
                </a:lnTo>
                <a:lnTo>
                  <a:pt x="39211" y="356481"/>
                </a:lnTo>
                <a:lnTo>
                  <a:pt x="18053" y="317627"/>
                </a:lnTo>
                <a:lnTo>
                  <a:pt x="4669" y="274751"/>
                </a:lnTo>
                <a:lnTo>
                  <a:pt x="0" y="228791"/>
                </a:lnTo>
                <a:lnTo>
                  <a:pt x="4669" y="182832"/>
                </a:lnTo>
                <a:lnTo>
                  <a:pt x="18053" y="139956"/>
                </a:lnTo>
                <a:lnTo>
                  <a:pt x="39211" y="101101"/>
                </a:lnTo>
                <a:lnTo>
                  <a:pt x="67207" y="67207"/>
                </a:lnTo>
                <a:lnTo>
                  <a:pt x="101101" y="39211"/>
                </a:lnTo>
                <a:lnTo>
                  <a:pt x="139956" y="18053"/>
                </a:lnTo>
                <a:lnTo>
                  <a:pt x="182832" y="4669"/>
                </a:lnTo>
                <a:lnTo>
                  <a:pt x="228791" y="0"/>
                </a:lnTo>
                <a:lnTo>
                  <a:pt x="274751" y="4669"/>
                </a:lnTo>
                <a:lnTo>
                  <a:pt x="317627" y="18053"/>
                </a:lnTo>
                <a:lnTo>
                  <a:pt x="356481" y="39211"/>
                </a:lnTo>
                <a:lnTo>
                  <a:pt x="390376" y="67207"/>
                </a:lnTo>
                <a:lnTo>
                  <a:pt x="418372" y="101101"/>
                </a:lnTo>
                <a:lnTo>
                  <a:pt x="429349" y="121259"/>
                </a:lnTo>
                <a:lnTo>
                  <a:pt x="253959" y="121259"/>
                </a:lnTo>
                <a:lnTo>
                  <a:pt x="167018" y="153290"/>
                </a:lnTo>
                <a:lnTo>
                  <a:pt x="167018" y="187609"/>
                </a:lnTo>
                <a:lnTo>
                  <a:pt x="217352" y="187609"/>
                </a:lnTo>
                <a:lnTo>
                  <a:pt x="217352" y="334036"/>
                </a:lnTo>
                <a:lnTo>
                  <a:pt x="430595" y="334036"/>
                </a:lnTo>
                <a:lnTo>
                  <a:pt x="418372" y="356481"/>
                </a:lnTo>
                <a:lnTo>
                  <a:pt x="390376" y="390376"/>
                </a:lnTo>
                <a:lnTo>
                  <a:pt x="356481" y="418372"/>
                </a:lnTo>
                <a:lnTo>
                  <a:pt x="317627" y="439530"/>
                </a:lnTo>
                <a:lnTo>
                  <a:pt x="274751" y="452914"/>
                </a:lnTo>
                <a:lnTo>
                  <a:pt x="228791" y="457583"/>
                </a:lnTo>
                <a:close/>
              </a:path>
              <a:path w="457834" h="457835">
                <a:moveTo>
                  <a:pt x="430595" y="334036"/>
                </a:moveTo>
                <a:lnTo>
                  <a:pt x="258534" y="334036"/>
                </a:lnTo>
                <a:lnTo>
                  <a:pt x="258534" y="121259"/>
                </a:lnTo>
                <a:lnTo>
                  <a:pt x="429349" y="121259"/>
                </a:lnTo>
                <a:lnTo>
                  <a:pt x="439530" y="139956"/>
                </a:lnTo>
                <a:lnTo>
                  <a:pt x="452914" y="182832"/>
                </a:lnTo>
                <a:lnTo>
                  <a:pt x="457583" y="228791"/>
                </a:lnTo>
                <a:lnTo>
                  <a:pt x="452914" y="274751"/>
                </a:lnTo>
                <a:lnTo>
                  <a:pt x="439530" y="317627"/>
                </a:lnTo>
                <a:lnTo>
                  <a:pt x="430595" y="334036"/>
                </a:lnTo>
                <a:close/>
              </a:path>
              <a:path w="457834" h="457835">
                <a:moveTo>
                  <a:pt x="217352" y="187609"/>
                </a:moveTo>
                <a:lnTo>
                  <a:pt x="167018" y="187609"/>
                </a:lnTo>
                <a:lnTo>
                  <a:pt x="217352" y="171593"/>
                </a:lnTo>
                <a:lnTo>
                  <a:pt x="217352" y="187609"/>
                </a:lnTo>
                <a:close/>
              </a:path>
            </a:pathLst>
          </a:custGeom>
          <a:solidFill>
            <a:srgbClr val="4B97B0"/>
          </a:solidFill>
        </p:spPr>
        <p:txBody>
          <a:bodyPr wrap="square" lIns="0" tIns="0" rIns="0" bIns="0" rtlCol="0"/>
          <a:lstStyle/>
          <a:p>
            <a:endParaRPr/>
          </a:p>
        </p:txBody>
      </p:sp>
      <p:sp>
        <p:nvSpPr>
          <p:cNvPr id="20" name="object 4">
            <a:extLst>
              <a:ext uri="{FF2B5EF4-FFF2-40B4-BE49-F238E27FC236}">
                <a16:creationId xmlns:a16="http://schemas.microsoft.com/office/drawing/2014/main" id="{440D3B75-4B11-443A-ABE4-3B2558887E4C}"/>
              </a:ext>
            </a:extLst>
          </p:cNvPr>
          <p:cNvSpPr/>
          <p:nvPr/>
        </p:nvSpPr>
        <p:spPr>
          <a:xfrm>
            <a:off x="2198847" y="5092383"/>
            <a:ext cx="514984" cy="514984"/>
          </a:xfrm>
          <a:custGeom>
            <a:avLst/>
            <a:gdLst/>
            <a:ahLst/>
            <a:cxnLst/>
            <a:rect l="l" t="t" r="r" b="b"/>
            <a:pathLst>
              <a:path w="514984" h="514984">
                <a:moveTo>
                  <a:pt x="257390" y="514781"/>
                </a:moveTo>
                <a:lnTo>
                  <a:pt x="211126" y="510634"/>
                </a:lnTo>
                <a:lnTo>
                  <a:pt x="167582" y="498677"/>
                </a:lnTo>
                <a:lnTo>
                  <a:pt x="127484" y="479638"/>
                </a:lnTo>
                <a:lnTo>
                  <a:pt x="91560" y="454243"/>
                </a:lnTo>
                <a:lnTo>
                  <a:pt x="60538" y="423220"/>
                </a:lnTo>
                <a:lnTo>
                  <a:pt x="35143" y="387297"/>
                </a:lnTo>
                <a:lnTo>
                  <a:pt x="16104" y="347199"/>
                </a:lnTo>
                <a:lnTo>
                  <a:pt x="4147" y="303654"/>
                </a:lnTo>
                <a:lnTo>
                  <a:pt x="0" y="257390"/>
                </a:lnTo>
                <a:lnTo>
                  <a:pt x="4147" y="211126"/>
                </a:lnTo>
                <a:lnTo>
                  <a:pt x="16104" y="167582"/>
                </a:lnTo>
                <a:lnTo>
                  <a:pt x="35143" y="127484"/>
                </a:lnTo>
                <a:lnTo>
                  <a:pt x="60538" y="91560"/>
                </a:lnTo>
                <a:lnTo>
                  <a:pt x="91560" y="60538"/>
                </a:lnTo>
                <a:lnTo>
                  <a:pt x="127484" y="35143"/>
                </a:lnTo>
                <a:lnTo>
                  <a:pt x="167582" y="16104"/>
                </a:lnTo>
                <a:lnTo>
                  <a:pt x="211126" y="4147"/>
                </a:lnTo>
                <a:lnTo>
                  <a:pt x="257390" y="0"/>
                </a:lnTo>
                <a:lnTo>
                  <a:pt x="303654" y="4147"/>
                </a:lnTo>
                <a:lnTo>
                  <a:pt x="347199" y="16104"/>
                </a:lnTo>
                <a:lnTo>
                  <a:pt x="387297" y="35143"/>
                </a:lnTo>
                <a:lnTo>
                  <a:pt x="423220" y="60538"/>
                </a:lnTo>
                <a:lnTo>
                  <a:pt x="454243" y="91560"/>
                </a:lnTo>
                <a:lnTo>
                  <a:pt x="479638" y="127484"/>
                </a:lnTo>
                <a:lnTo>
                  <a:pt x="489206" y="147635"/>
                </a:lnTo>
                <a:lnTo>
                  <a:pt x="256961" y="147635"/>
                </a:lnTo>
                <a:lnTo>
                  <a:pt x="225608" y="152627"/>
                </a:lnTo>
                <a:lnTo>
                  <a:pt x="201239" y="166679"/>
                </a:lnTo>
                <a:lnTo>
                  <a:pt x="185448" y="188400"/>
                </a:lnTo>
                <a:lnTo>
                  <a:pt x="179860" y="216251"/>
                </a:lnTo>
                <a:lnTo>
                  <a:pt x="179830" y="217130"/>
                </a:lnTo>
                <a:lnTo>
                  <a:pt x="287844" y="217130"/>
                </a:lnTo>
                <a:lnTo>
                  <a:pt x="286989" y="222447"/>
                </a:lnTo>
                <a:lnTo>
                  <a:pt x="281167" y="233493"/>
                </a:lnTo>
                <a:lnTo>
                  <a:pt x="269763" y="247399"/>
                </a:lnTo>
                <a:lnTo>
                  <a:pt x="251385" y="266120"/>
                </a:lnTo>
                <a:lnTo>
                  <a:pt x="182318" y="333707"/>
                </a:lnTo>
                <a:lnTo>
                  <a:pt x="182318" y="364637"/>
                </a:lnTo>
                <a:lnTo>
                  <a:pt x="490397" y="364637"/>
                </a:lnTo>
                <a:lnTo>
                  <a:pt x="479638" y="387297"/>
                </a:lnTo>
                <a:lnTo>
                  <a:pt x="454243" y="423220"/>
                </a:lnTo>
                <a:lnTo>
                  <a:pt x="423220" y="454243"/>
                </a:lnTo>
                <a:lnTo>
                  <a:pt x="387297" y="479638"/>
                </a:lnTo>
                <a:lnTo>
                  <a:pt x="347199" y="498677"/>
                </a:lnTo>
                <a:lnTo>
                  <a:pt x="303654" y="510634"/>
                </a:lnTo>
                <a:lnTo>
                  <a:pt x="257390" y="514781"/>
                </a:lnTo>
                <a:close/>
              </a:path>
              <a:path w="514984" h="514984">
                <a:moveTo>
                  <a:pt x="490397" y="364637"/>
                </a:moveTo>
                <a:lnTo>
                  <a:pt x="334951" y="364637"/>
                </a:lnTo>
                <a:lnTo>
                  <a:pt x="334951" y="327851"/>
                </a:lnTo>
                <a:lnTo>
                  <a:pt x="242290" y="327851"/>
                </a:lnTo>
                <a:lnTo>
                  <a:pt x="242290" y="325213"/>
                </a:lnTo>
                <a:lnTo>
                  <a:pt x="282765" y="286647"/>
                </a:lnTo>
                <a:lnTo>
                  <a:pt x="305904" y="263267"/>
                </a:lnTo>
                <a:lnTo>
                  <a:pt x="321071" y="243711"/>
                </a:lnTo>
                <a:lnTo>
                  <a:pt x="329364" y="226303"/>
                </a:lnTo>
                <a:lnTo>
                  <a:pt x="331884" y="209366"/>
                </a:lnTo>
                <a:lnTo>
                  <a:pt x="326385" y="184382"/>
                </a:lnTo>
                <a:lnTo>
                  <a:pt x="310976" y="164866"/>
                </a:lnTo>
                <a:lnTo>
                  <a:pt x="287291" y="152167"/>
                </a:lnTo>
                <a:lnTo>
                  <a:pt x="256961" y="147635"/>
                </a:lnTo>
                <a:lnTo>
                  <a:pt x="489206" y="147635"/>
                </a:lnTo>
                <a:lnTo>
                  <a:pt x="498677" y="167582"/>
                </a:lnTo>
                <a:lnTo>
                  <a:pt x="510634" y="211126"/>
                </a:lnTo>
                <a:lnTo>
                  <a:pt x="514781" y="257390"/>
                </a:lnTo>
                <a:lnTo>
                  <a:pt x="510634" y="303654"/>
                </a:lnTo>
                <a:lnTo>
                  <a:pt x="498677" y="347199"/>
                </a:lnTo>
                <a:lnTo>
                  <a:pt x="490397" y="364637"/>
                </a:lnTo>
                <a:close/>
              </a:path>
              <a:path w="514984" h="514984">
                <a:moveTo>
                  <a:pt x="287844" y="217130"/>
                </a:moveTo>
                <a:lnTo>
                  <a:pt x="220884" y="217130"/>
                </a:lnTo>
                <a:lnTo>
                  <a:pt x="220884" y="216251"/>
                </a:lnTo>
                <a:lnTo>
                  <a:pt x="223403" y="202871"/>
                </a:lnTo>
                <a:lnTo>
                  <a:pt x="230485" y="192445"/>
                </a:lnTo>
                <a:lnTo>
                  <a:pt x="241416" y="185675"/>
                </a:lnTo>
                <a:lnTo>
                  <a:pt x="255481" y="183262"/>
                </a:lnTo>
                <a:lnTo>
                  <a:pt x="268822" y="185408"/>
                </a:lnTo>
                <a:lnTo>
                  <a:pt x="279306" y="191405"/>
                </a:lnTo>
                <a:lnTo>
                  <a:pt x="286163" y="200590"/>
                </a:lnTo>
                <a:lnTo>
                  <a:pt x="288621" y="212304"/>
                </a:lnTo>
                <a:lnTo>
                  <a:pt x="287844" y="217130"/>
                </a:lnTo>
                <a:close/>
              </a:path>
            </a:pathLst>
          </a:custGeom>
          <a:solidFill>
            <a:srgbClr val="4B97B0"/>
          </a:solidFill>
        </p:spPr>
        <p:txBody>
          <a:bodyPr wrap="square" lIns="0" tIns="0" rIns="0" bIns="0" rtlCol="0"/>
          <a:lstStyle/>
          <a:p>
            <a:endParaRPr/>
          </a:p>
        </p:txBody>
      </p:sp>
      <p:sp>
        <p:nvSpPr>
          <p:cNvPr id="21" name="object 5">
            <a:extLst>
              <a:ext uri="{FF2B5EF4-FFF2-40B4-BE49-F238E27FC236}">
                <a16:creationId xmlns:a16="http://schemas.microsoft.com/office/drawing/2014/main" id="{CDCAA7B8-E43C-4E25-8F9F-E70A0C3E279F}"/>
              </a:ext>
            </a:extLst>
          </p:cNvPr>
          <p:cNvSpPr/>
          <p:nvPr/>
        </p:nvSpPr>
        <p:spPr>
          <a:xfrm>
            <a:off x="2195879" y="5976021"/>
            <a:ext cx="505459" cy="505459"/>
          </a:xfrm>
          <a:custGeom>
            <a:avLst/>
            <a:gdLst/>
            <a:ahLst/>
            <a:cxnLst/>
            <a:rect l="l" t="t" r="r" b="b"/>
            <a:pathLst>
              <a:path w="505459" h="505459">
                <a:moveTo>
                  <a:pt x="252624" y="505248"/>
                </a:moveTo>
                <a:lnTo>
                  <a:pt x="207217" y="501178"/>
                </a:lnTo>
                <a:lnTo>
                  <a:pt x="164479" y="489442"/>
                </a:lnTo>
                <a:lnTo>
                  <a:pt x="125123" y="470756"/>
                </a:lnTo>
                <a:lnTo>
                  <a:pt x="89865" y="445831"/>
                </a:lnTo>
                <a:lnTo>
                  <a:pt x="59416" y="415383"/>
                </a:lnTo>
                <a:lnTo>
                  <a:pt x="34492" y="380124"/>
                </a:lnTo>
                <a:lnTo>
                  <a:pt x="15805" y="340769"/>
                </a:lnTo>
                <a:lnTo>
                  <a:pt x="4070" y="298031"/>
                </a:lnTo>
                <a:lnTo>
                  <a:pt x="0" y="252624"/>
                </a:lnTo>
                <a:lnTo>
                  <a:pt x="4070" y="207217"/>
                </a:lnTo>
                <a:lnTo>
                  <a:pt x="15805" y="164479"/>
                </a:lnTo>
                <a:lnTo>
                  <a:pt x="34492" y="125123"/>
                </a:lnTo>
                <a:lnTo>
                  <a:pt x="59416" y="89865"/>
                </a:lnTo>
                <a:lnTo>
                  <a:pt x="89865" y="59416"/>
                </a:lnTo>
                <a:lnTo>
                  <a:pt x="125123" y="34492"/>
                </a:lnTo>
                <a:lnTo>
                  <a:pt x="164479" y="15805"/>
                </a:lnTo>
                <a:lnTo>
                  <a:pt x="207217" y="4070"/>
                </a:lnTo>
                <a:lnTo>
                  <a:pt x="252624" y="0"/>
                </a:lnTo>
                <a:lnTo>
                  <a:pt x="298031" y="4070"/>
                </a:lnTo>
                <a:lnTo>
                  <a:pt x="340769" y="15805"/>
                </a:lnTo>
                <a:lnTo>
                  <a:pt x="380124" y="34492"/>
                </a:lnTo>
                <a:lnTo>
                  <a:pt x="415383" y="59416"/>
                </a:lnTo>
                <a:lnTo>
                  <a:pt x="445831" y="89865"/>
                </a:lnTo>
                <a:lnTo>
                  <a:pt x="470756" y="125123"/>
                </a:lnTo>
                <a:lnTo>
                  <a:pt x="479457" y="143448"/>
                </a:lnTo>
                <a:lnTo>
                  <a:pt x="251908" y="143448"/>
                </a:lnTo>
                <a:lnTo>
                  <a:pt x="221117" y="147930"/>
                </a:lnTo>
                <a:lnTo>
                  <a:pt x="197460" y="160737"/>
                </a:lnTo>
                <a:lnTo>
                  <a:pt x="182033" y="180909"/>
                </a:lnTo>
                <a:lnTo>
                  <a:pt x="175931" y="207488"/>
                </a:lnTo>
                <a:lnTo>
                  <a:pt x="283575" y="207488"/>
                </a:lnTo>
                <a:lnTo>
                  <a:pt x="281594" y="217088"/>
                </a:lnTo>
                <a:lnTo>
                  <a:pt x="274842" y="226090"/>
                </a:lnTo>
                <a:lnTo>
                  <a:pt x="264390" y="231907"/>
                </a:lnTo>
                <a:lnTo>
                  <a:pt x="250898" y="233972"/>
                </a:lnTo>
                <a:lnTo>
                  <a:pt x="225572" y="233972"/>
                </a:lnTo>
                <a:lnTo>
                  <a:pt x="225572" y="266350"/>
                </a:lnTo>
                <a:lnTo>
                  <a:pt x="251340" y="266350"/>
                </a:lnTo>
                <a:lnTo>
                  <a:pt x="267040" y="268390"/>
                </a:lnTo>
                <a:lnTo>
                  <a:pt x="278857" y="274236"/>
                </a:lnTo>
                <a:lnTo>
                  <a:pt x="286306" y="283482"/>
                </a:lnTo>
                <a:lnTo>
                  <a:pt x="288897" y="295717"/>
                </a:lnTo>
                <a:lnTo>
                  <a:pt x="288606" y="297023"/>
                </a:lnTo>
                <a:lnTo>
                  <a:pt x="172037" y="297023"/>
                </a:lnTo>
                <a:lnTo>
                  <a:pt x="178745" y="323651"/>
                </a:lnTo>
                <a:lnTo>
                  <a:pt x="195152" y="344077"/>
                </a:lnTo>
                <a:lnTo>
                  <a:pt x="219895" y="357164"/>
                </a:lnTo>
                <a:lnTo>
                  <a:pt x="251613" y="361779"/>
                </a:lnTo>
                <a:lnTo>
                  <a:pt x="479467" y="361779"/>
                </a:lnTo>
                <a:lnTo>
                  <a:pt x="470756" y="380124"/>
                </a:lnTo>
                <a:lnTo>
                  <a:pt x="445831" y="415383"/>
                </a:lnTo>
                <a:lnTo>
                  <a:pt x="415383" y="445831"/>
                </a:lnTo>
                <a:lnTo>
                  <a:pt x="380124" y="470756"/>
                </a:lnTo>
                <a:lnTo>
                  <a:pt x="340769" y="489442"/>
                </a:lnTo>
                <a:lnTo>
                  <a:pt x="298031" y="501178"/>
                </a:lnTo>
                <a:lnTo>
                  <a:pt x="252624" y="505248"/>
                </a:lnTo>
                <a:close/>
              </a:path>
              <a:path w="505459" h="505459">
                <a:moveTo>
                  <a:pt x="479467" y="361779"/>
                </a:moveTo>
                <a:lnTo>
                  <a:pt x="251613" y="361779"/>
                </a:lnTo>
                <a:lnTo>
                  <a:pt x="284337" y="357095"/>
                </a:lnTo>
                <a:lnTo>
                  <a:pt x="310167" y="344058"/>
                </a:lnTo>
                <a:lnTo>
                  <a:pt x="327119" y="324193"/>
                </a:lnTo>
                <a:lnTo>
                  <a:pt x="333211" y="299023"/>
                </a:lnTo>
                <a:lnTo>
                  <a:pt x="329980" y="280193"/>
                </a:lnTo>
                <a:lnTo>
                  <a:pt x="320732" y="265195"/>
                </a:lnTo>
                <a:lnTo>
                  <a:pt x="306141" y="254731"/>
                </a:lnTo>
                <a:lnTo>
                  <a:pt x="286876" y="249508"/>
                </a:lnTo>
                <a:lnTo>
                  <a:pt x="286876" y="246919"/>
                </a:lnTo>
                <a:lnTo>
                  <a:pt x="302625" y="240872"/>
                </a:lnTo>
                <a:lnTo>
                  <a:pt x="314696" y="230403"/>
                </a:lnTo>
                <a:lnTo>
                  <a:pt x="322425" y="216320"/>
                </a:lnTo>
                <a:lnTo>
                  <a:pt x="325148" y="199425"/>
                </a:lnTo>
                <a:lnTo>
                  <a:pt x="319693" y="176895"/>
                </a:lnTo>
                <a:lnTo>
                  <a:pt x="304499" y="159184"/>
                </a:lnTo>
                <a:lnTo>
                  <a:pt x="281319" y="147600"/>
                </a:lnTo>
                <a:lnTo>
                  <a:pt x="251908" y="143448"/>
                </a:lnTo>
                <a:lnTo>
                  <a:pt x="479457" y="143448"/>
                </a:lnTo>
                <a:lnTo>
                  <a:pt x="489442" y="164479"/>
                </a:lnTo>
                <a:lnTo>
                  <a:pt x="501178" y="207217"/>
                </a:lnTo>
                <a:lnTo>
                  <a:pt x="505248" y="252624"/>
                </a:lnTo>
                <a:lnTo>
                  <a:pt x="501178" y="298031"/>
                </a:lnTo>
                <a:lnTo>
                  <a:pt x="489442" y="340769"/>
                </a:lnTo>
                <a:lnTo>
                  <a:pt x="479467" y="361779"/>
                </a:lnTo>
                <a:close/>
              </a:path>
              <a:path w="505459" h="505459">
                <a:moveTo>
                  <a:pt x="283575" y="207488"/>
                </a:moveTo>
                <a:lnTo>
                  <a:pt x="216078" y="207488"/>
                </a:lnTo>
                <a:lnTo>
                  <a:pt x="219142" y="195306"/>
                </a:lnTo>
                <a:lnTo>
                  <a:pt x="226285" y="186055"/>
                </a:lnTo>
                <a:lnTo>
                  <a:pt x="236993" y="180178"/>
                </a:lnTo>
                <a:lnTo>
                  <a:pt x="250750" y="178121"/>
                </a:lnTo>
                <a:lnTo>
                  <a:pt x="264506" y="180046"/>
                </a:lnTo>
                <a:lnTo>
                  <a:pt x="274981" y="185534"/>
                </a:lnTo>
                <a:lnTo>
                  <a:pt x="281651" y="194152"/>
                </a:lnTo>
                <a:lnTo>
                  <a:pt x="283991" y="205467"/>
                </a:lnTo>
                <a:lnTo>
                  <a:pt x="283575" y="207488"/>
                </a:lnTo>
                <a:close/>
              </a:path>
              <a:path w="505459" h="505459">
                <a:moveTo>
                  <a:pt x="252055" y="325653"/>
                </a:moveTo>
                <a:lnTo>
                  <a:pt x="236831" y="323649"/>
                </a:lnTo>
                <a:lnTo>
                  <a:pt x="224975" y="317922"/>
                </a:lnTo>
                <a:lnTo>
                  <a:pt x="217054" y="308903"/>
                </a:lnTo>
                <a:lnTo>
                  <a:pt x="213636" y="297023"/>
                </a:lnTo>
                <a:lnTo>
                  <a:pt x="288606" y="297023"/>
                </a:lnTo>
                <a:lnTo>
                  <a:pt x="286195" y="307864"/>
                </a:lnTo>
                <a:lnTo>
                  <a:pt x="278623" y="317325"/>
                </a:lnTo>
                <a:lnTo>
                  <a:pt x="266977" y="323466"/>
                </a:lnTo>
                <a:lnTo>
                  <a:pt x="252055" y="325653"/>
                </a:lnTo>
                <a:close/>
              </a:path>
            </a:pathLst>
          </a:custGeom>
          <a:solidFill>
            <a:srgbClr val="4B97B0"/>
          </a:solidFill>
        </p:spPr>
        <p:txBody>
          <a:bodyPr wrap="square" lIns="0" tIns="0" rIns="0" bIns="0" rtlCol="0"/>
          <a:lstStyle/>
          <a:p>
            <a:endParaRPr/>
          </a:p>
        </p:txBody>
      </p:sp>
      <p:sp>
        <p:nvSpPr>
          <p:cNvPr id="16" name="object 7">
            <a:extLst>
              <a:ext uri="{FF2B5EF4-FFF2-40B4-BE49-F238E27FC236}">
                <a16:creationId xmlns:a16="http://schemas.microsoft.com/office/drawing/2014/main" id="{D371B057-D9D8-4B60-8781-BE667407A386}"/>
              </a:ext>
            </a:extLst>
          </p:cNvPr>
          <p:cNvSpPr txBox="1"/>
          <p:nvPr/>
        </p:nvSpPr>
        <p:spPr>
          <a:xfrm>
            <a:off x="2701343" y="7586872"/>
            <a:ext cx="8382000" cy="1754263"/>
          </a:xfrm>
          <a:prstGeom prst="rect">
            <a:avLst/>
          </a:prstGeom>
        </p:spPr>
        <p:txBody>
          <a:bodyPr vert="horz" wrap="square" lIns="0" tIns="12700" rIns="0" bIns="0" rtlCol="0">
            <a:spAutoFit/>
          </a:bodyPr>
          <a:lstStyle/>
          <a:p>
            <a:pPr marL="12700" marR="5080">
              <a:lnSpc>
                <a:spcPct val="119700"/>
              </a:lnSpc>
              <a:spcBef>
                <a:spcPts val="100"/>
              </a:spcBef>
            </a:pPr>
            <a:r>
              <a:rPr sz="2400" i="1" spc="2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Next,</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form</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6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small</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groups</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of</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3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4</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2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to</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5 </a:t>
            </a:r>
            <a:r>
              <a:rPr sz="2400" i="1" spc="5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of</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your</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classmates.</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3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Share</a:t>
            </a:r>
            <a:r>
              <a:rPr sz="2400" i="1" spc="-2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your</a:t>
            </a:r>
            <a:r>
              <a:rPr lang="en-US"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3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headlines </a:t>
            </a:r>
            <a:r>
              <a:rPr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i="1" spc="-7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see </a:t>
            </a:r>
            <a:r>
              <a:rPr sz="2400" i="1"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who </a:t>
            </a:r>
            <a:r>
              <a:rPr sz="2400" i="1" spc="-1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can </a:t>
            </a:r>
            <a:r>
              <a:rPr sz="2400" i="1" spc="2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work </a:t>
            </a:r>
            <a:r>
              <a:rPr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out </a:t>
            </a:r>
            <a:r>
              <a:rPr sz="2400" i="1" spc="3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what </a:t>
            </a:r>
            <a:r>
              <a:rPr sz="2400" i="1" spc="-4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may </a:t>
            </a:r>
            <a:r>
              <a:rPr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be </a:t>
            </a:r>
            <a:r>
              <a:rPr sz="2400" i="1" spc="-3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misleading</a:t>
            </a:r>
            <a:r>
              <a:rPr lang="en-US" sz="2400" i="1" spc="-3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about your </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statements. </a:t>
            </a:r>
            <a:r>
              <a:rPr sz="2400" i="1" spc="6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After, </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share </a:t>
            </a:r>
            <a:r>
              <a:rPr sz="2400" i="1" spc="-1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you </a:t>
            </a:r>
            <a:r>
              <a:rPr sz="2400" i="1" spc="-1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original </a:t>
            </a:r>
            <a:r>
              <a:rPr sz="2400" i="1" spc="2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data to </a:t>
            </a:r>
            <a:r>
              <a:rPr sz="2400" i="1" spc="-1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check </a:t>
            </a:r>
            <a:r>
              <a:rPr sz="2400" i="1" spc="6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if</a:t>
            </a:r>
            <a:r>
              <a:rPr lang="en-US" sz="2400" i="1" spc="6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2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they</a:t>
            </a:r>
            <a:r>
              <a:rPr sz="2400" i="1" spc="-3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15"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were</a:t>
            </a:r>
            <a:r>
              <a:rPr sz="2400" i="1" spc="-3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sz="2400" i="1" spc="2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right!</a:t>
            </a:r>
            <a:endParaRPr sz="2400" dirty="0">
              <a:solidFill>
                <a:schemeClr val="accent5">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354407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3933031" y="1407278"/>
            <a:ext cx="6030566"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a:t>
            </a:r>
            <a:r>
              <a:rPr lang="en-US" sz="4000" dirty="0">
                <a:latin typeface="Railway"/>
              </a:rPr>
              <a:t>3</a:t>
            </a:r>
            <a:r>
              <a:rPr sz="4000" b="1" i="0" dirty="0">
                <a:latin typeface="Railway"/>
              </a:rPr>
              <a:t>: </a:t>
            </a:r>
            <a:r>
              <a:rPr lang="en-US" sz="4000" b="1" i="0" dirty="0">
                <a:latin typeface="Railway"/>
              </a:rPr>
              <a:t>The Right Visual</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3634505" y="2213198"/>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1788028" y="3749675"/>
            <a:ext cx="11332018" cy="3399970"/>
          </a:xfrm>
          <a:prstGeom prst="rect">
            <a:avLst/>
          </a:prstGeom>
        </p:spPr>
        <p:txBody>
          <a:bodyPr vert="horz" wrap="square" lIns="0" tIns="12700" rIns="0" bIns="0" rtlCol="0">
            <a:spAutoFit/>
          </a:bodyPr>
          <a:lstStyle/>
          <a:p>
            <a:pPr marL="12700" marR="5080">
              <a:lnSpc>
                <a:spcPct val="120900"/>
              </a:lnSpc>
              <a:spcBef>
                <a:spcPts val="100"/>
              </a:spcBef>
            </a:pPr>
            <a:r>
              <a:rPr sz="3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32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this </a:t>
            </a:r>
            <a:r>
              <a:rPr sz="32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activity </a:t>
            </a:r>
            <a:r>
              <a:rPr sz="3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3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32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32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explore </a:t>
            </a:r>
            <a:r>
              <a:rPr sz="32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 </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statistics </a:t>
            </a:r>
            <a:r>
              <a:rPr sz="32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can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often </a:t>
            </a:r>
            <a:r>
              <a:rPr sz="32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a:t>
            </a:r>
            <a:r>
              <a:rPr lang="en-US" sz="32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presented </a:t>
            </a:r>
            <a:r>
              <a:rPr sz="32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skewed </a:t>
            </a:r>
            <a:r>
              <a:rPr sz="32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ways. </a:t>
            </a:r>
            <a:endParaRPr lang="en-US" sz="32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endParaRPr lang="en-US" sz="32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endParaRPr lang="en-US" sz="32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r>
              <a:rPr sz="32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 </a:t>
            </a:r>
            <a:r>
              <a:rPr sz="3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32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some </a:t>
            </a:r>
            <a:r>
              <a:rPr sz="32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ways </a:t>
            </a:r>
            <a:r>
              <a:rPr sz="32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that </a:t>
            </a:r>
            <a:r>
              <a:rPr sz="32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statistics </a:t>
            </a:r>
            <a:r>
              <a:rPr sz="3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visually</a:t>
            </a:r>
            <a:r>
              <a:rPr lang="en-US" sz="32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misrepresented:</a:t>
            </a: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764373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6F2A8ED-2FDD-482D-B43A-E1972513F642}"/>
              </a:ext>
            </a:extLst>
          </p:cNvPr>
          <p:cNvPicPr>
            <a:picLocks noChangeAspect="1"/>
          </p:cNvPicPr>
          <p:nvPr/>
        </p:nvPicPr>
        <p:blipFill>
          <a:blip r:embed="rId2"/>
          <a:stretch>
            <a:fillRect/>
          </a:stretch>
        </p:blipFill>
        <p:spPr>
          <a:xfrm>
            <a:off x="1400016" y="2073275"/>
            <a:ext cx="11296650" cy="3505200"/>
          </a:xfrm>
          <a:prstGeom prst="rect">
            <a:avLst/>
          </a:prstGeom>
        </p:spPr>
      </p:pic>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2272799" y="936342"/>
            <a:ext cx="9721263" cy="1321324"/>
          </a:xfrm>
          <a:prstGeom prst="rect">
            <a:avLst/>
          </a:prstGeom>
        </p:spPr>
        <p:txBody>
          <a:bodyPr vert="horz" wrap="square" lIns="0" tIns="12700" rIns="0" bIns="0" rtlCol="0">
            <a:spAutoFit/>
          </a:bodyPr>
          <a:lstStyle/>
          <a:p>
            <a:pPr marL="12700" marR="20955">
              <a:lnSpc>
                <a:spcPct val="120900"/>
              </a:lnSpc>
            </a:pP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Scaling and Axis manipulation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used to alter the way that a scale looks</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a graph. This changes the impression of the magnitude of differences: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object 8">
            <a:extLst>
              <a:ext uri="{FF2B5EF4-FFF2-40B4-BE49-F238E27FC236}">
                <a16:creationId xmlns:a16="http://schemas.microsoft.com/office/drawing/2014/main" id="{F59C57C0-370D-4BE8-8A5D-0D9FBC217717}"/>
              </a:ext>
            </a:extLst>
          </p:cNvPr>
          <p:cNvSpPr txBox="1"/>
          <p:nvPr/>
        </p:nvSpPr>
        <p:spPr>
          <a:xfrm>
            <a:off x="2251391" y="5883275"/>
            <a:ext cx="9173264" cy="382156"/>
          </a:xfrm>
          <a:prstGeom prst="rect">
            <a:avLst/>
          </a:prstGeom>
        </p:spPr>
        <p:txBody>
          <a:bodyPr vert="horz" wrap="square" lIns="0" tIns="12700" rIns="0" bIns="0" rtlCol="0">
            <a:spAutoFit/>
          </a:bodyPr>
          <a:lstStyle/>
          <a:p>
            <a:pPr marL="12700">
              <a:lnSpc>
                <a:spcPct val="100000"/>
              </a:lnSpc>
              <a:spcBef>
                <a:spcPts val="100"/>
              </a:spcBef>
            </a:pP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another </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example</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6" name="Picture 15">
            <a:extLst>
              <a:ext uri="{FF2B5EF4-FFF2-40B4-BE49-F238E27FC236}">
                <a16:creationId xmlns:a16="http://schemas.microsoft.com/office/drawing/2014/main" id="{2DB34A52-8770-4FF6-B59C-888B29E412E5}"/>
              </a:ext>
            </a:extLst>
          </p:cNvPr>
          <p:cNvPicPr>
            <a:picLocks noChangeAspect="1"/>
          </p:cNvPicPr>
          <p:nvPr/>
        </p:nvPicPr>
        <p:blipFill>
          <a:blip r:embed="rId3"/>
          <a:stretch>
            <a:fillRect/>
          </a:stretch>
        </p:blipFill>
        <p:spPr>
          <a:xfrm>
            <a:off x="3552031" y="6715408"/>
            <a:ext cx="6553200" cy="3250303"/>
          </a:xfrm>
          <a:prstGeom prst="rect">
            <a:avLst/>
          </a:prstGeom>
        </p:spPr>
      </p:pic>
    </p:spTree>
    <p:extLst>
      <p:ext uri="{BB962C8B-B14F-4D97-AF65-F5344CB8AC3E}">
        <p14:creationId xmlns:p14="http://schemas.microsoft.com/office/powerpoint/2010/main" val="2240866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US" sz="1650" b="1" spc="110" dirty="0">
                <a:solidFill>
                  <a:srgbClr val="212121"/>
                </a:solidFill>
                <a:latin typeface="Arial"/>
                <a:cs typeface="Arial"/>
              </a:rPr>
              <a:t>15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2180431" y="1428738"/>
            <a:ext cx="9721263" cy="874407"/>
          </a:xfrm>
          <a:prstGeom prst="rect">
            <a:avLst/>
          </a:prstGeom>
        </p:spPr>
        <p:txBody>
          <a:bodyPr vert="horz" wrap="square" lIns="0" tIns="12700" rIns="0" bIns="0" rtlCol="0">
            <a:spAutoFit/>
          </a:bodyPr>
          <a:lstStyle/>
          <a:p>
            <a:pPr marL="12700" marR="20955">
              <a:lnSpc>
                <a:spcPct val="120900"/>
              </a:lnSpc>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 is an example of the data can be misrepresented in a line graph. Both graphs show the same data but with different scales.</a:t>
            </a:r>
          </a:p>
        </p:txBody>
      </p:sp>
      <p:sp>
        <p:nvSpPr>
          <p:cNvPr id="18" name="object 8">
            <a:extLst>
              <a:ext uri="{FF2B5EF4-FFF2-40B4-BE49-F238E27FC236}">
                <a16:creationId xmlns:a16="http://schemas.microsoft.com/office/drawing/2014/main" id="{F59C57C0-370D-4BE8-8A5D-0D9FBC217717}"/>
              </a:ext>
            </a:extLst>
          </p:cNvPr>
          <p:cNvSpPr txBox="1"/>
          <p:nvPr/>
        </p:nvSpPr>
        <p:spPr>
          <a:xfrm>
            <a:off x="2546799" y="8339968"/>
            <a:ext cx="9173264" cy="443711"/>
          </a:xfrm>
          <a:prstGeom prst="rect">
            <a:avLst/>
          </a:prstGeom>
        </p:spPr>
        <p:txBody>
          <a:bodyPr vert="horz" wrap="square" lIns="0" tIns="12700" rIns="0" bIns="0" rtlCol="0">
            <a:spAutoFit/>
          </a:bodyPr>
          <a:lstStyle/>
          <a:p>
            <a:pPr marL="12700" algn="ctr">
              <a:lnSpc>
                <a:spcPct val="100000"/>
              </a:lnSpc>
              <a:spcBef>
                <a:spcPts val="100"/>
              </a:spcBef>
            </a:pPr>
            <a:r>
              <a:rPr lang="en-US" sz="2800" b="1" spc="-40" dirty="0">
                <a:latin typeface="Open Sans Light" panose="020B0306030504020204" pitchFamily="34" charset="0"/>
                <a:ea typeface="Open Sans Light" panose="020B0306030504020204" pitchFamily="34" charset="0"/>
                <a:cs typeface="Open Sans Light" panose="020B0306030504020204" pitchFamily="34" charset="0"/>
              </a:rPr>
              <a:t>Which one appears more truthful to you? Why?</a:t>
            </a:r>
          </a:p>
        </p:txBody>
      </p:sp>
      <p:pic>
        <p:nvPicPr>
          <p:cNvPr id="3" name="Picture 2">
            <a:extLst>
              <a:ext uri="{FF2B5EF4-FFF2-40B4-BE49-F238E27FC236}">
                <a16:creationId xmlns:a16="http://schemas.microsoft.com/office/drawing/2014/main" id="{7E8697FA-C612-4AC5-80CD-3D456849DBE9}"/>
              </a:ext>
            </a:extLst>
          </p:cNvPr>
          <p:cNvPicPr>
            <a:picLocks noChangeAspect="1"/>
          </p:cNvPicPr>
          <p:nvPr/>
        </p:nvPicPr>
        <p:blipFill>
          <a:blip r:embed="rId2"/>
          <a:stretch>
            <a:fillRect/>
          </a:stretch>
        </p:blipFill>
        <p:spPr>
          <a:xfrm>
            <a:off x="1509865" y="3292475"/>
            <a:ext cx="10709770" cy="4438650"/>
          </a:xfrm>
          <a:prstGeom prst="rect">
            <a:avLst/>
          </a:prstGeom>
        </p:spPr>
      </p:pic>
    </p:spTree>
    <p:extLst>
      <p:ext uri="{BB962C8B-B14F-4D97-AF65-F5344CB8AC3E}">
        <p14:creationId xmlns:p14="http://schemas.microsoft.com/office/powerpoint/2010/main" val="1045921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US" sz="1650" b="1" spc="110" dirty="0">
                <a:solidFill>
                  <a:srgbClr val="212121"/>
                </a:solidFill>
                <a:latin typeface="Arial"/>
                <a:cs typeface="Arial"/>
              </a:rPr>
              <a:t>16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1266031" y="1513950"/>
            <a:ext cx="9677400"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a:t>
            </a:r>
            <a:r>
              <a:rPr lang="en-US" sz="4000" b="1" i="0" dirty="0">
                <a:latin typeface="Railway"/>
              </a:rPr>
              <a:t>4</a:t>
            </a:r>
            <a:r>
              <a:rPr sz="4000" b="1" i="0" dirty="0">
                <a:latin typeface="Railway"/>
              </a:rPr>
              <a:t>: </a:t>
            </a:r>
            <a:r>
              <a:rPr lang="en-US" sz="4000" b="1" i="0" dirty="0">
                <a:latin typeface="Railway"/>
              </a:rPr>
              <a:t>Can you infer with your data?</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979814" y="2446746"/>
            <a:ext cx="9677400" cy="66095"/>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1630588" y="3451133"/>
            <a:ext cx="11332018" cy="5708742"/>
          </a:xfrm>
          <a:prstGeom prst="rect">
            <a:avLst/>
          </a:prstGeom>
        </p:spPr>
        <p:txBody>
          <a:bodyPr vert="horz" wrap="square" lIns="0" tIns="12700" rIns="0" bIns="0" rtlCol="0">
            <a:spAutoFit/>
          </a:bodyPr>
          <a:lstStyle/>
          <a:p>
            <a:pPr marL="12700" marR="5080">
              <a:lnSpc>
                <a:spcPct val="120900"/>
              </a:lnSpc>
              <a:spcBef>
                <a:spcPts val="100"/>
              </a:spcBef>
            </a:pP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reason why we want to have the right type of population sample is because we want to be able to infer our results on the whole population that the sample represents. To infer means 'to deduce', and in survey results this means that we want to be able to draw a conclusion from a sample, that reflects what the population is thinking as a whole.</a:t>
            </a:r>
          </a:p>
          <a:p>
            <a:pPr marL="12700" marR="5080">
              <a:lnSpc>
                <a:spcPct val="120900"/>
              </a:lnSpc>
              <a:spcBef>
                <a:spcPts val="100"/>
              </a:spcBef>
            </a:pPr>
            <a:endPar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order to infer our survey data, our results therefore have to be probable.</a:t>
            </a:r>
          </a:p>
          <a:p>
            <a:pPr marL="12700" marR="5080">
              <a:lnSpc>
                <a:spcPct val="120900"/>
              </a:lnSpc>
              <a:spcBef>
                <a:spcPts val="100"/>
              </a:spcBef>
            </a:pP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161496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US" sz="1650" b="1" spc="110" dirty="0">
                <a:solidFill>
                  <a:srgbClr val="212121"/>
                </a:solidFill>
                <a:latin typeface="Arial"/>
                <a:cs typeface="Arial"/>
              </a:rPr>
              <a:t>17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1558794" y="1497148"/>
            <a:ext cx="11332018" cy="6255751"/>
          </a:xfrm>
          <a:prstGeom prst="rect">
            <a:avLst/>
          </a:prstGeom>
        </p:spPr>
        <p:txBody>
          <a:bodyPr vert="horz" wrap="square" lIns="0" tIns="12700" rIns="0" bIns="0" rtlCol="0">
            <a:spAutoFit/>
          </a:bodyPr>
          <a:lstStyle/>
          <a:p>
            <a:pPr marL="12700" marR="5080">
              <a:lnSpc>
                <a:spcPct val="120900"/>
              </a:lnSpc>
              <a:spcBef>
                <a:spcPts val="100"/>
              </a:spcBef>
            </a:pPr>
            <a:r>
              <a:rPr lang="en-US" sz="28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Probability</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is the likelihood that an event will occur.</a:t>
            </a:r>
          </a:p>
          <a:p>
            <a:pPr marL="12700" marR="5080">
              <a:lnSpc>
                <a:spcPct val="120900"/>
              </a:lnSpc>
              <a:spcBef>
                <a:spcPts val="100"/>
              </a:spcBef>
            </a:pPr>
            <a:endPar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Probability in statistics is what allows us to use an observed sample of data to make inferences about an unobserved population.</a:t>
            </a:r>
          </a:p>
          <a:p>
            <a:pPr marL="12700" marR="5080">
              <a:lnSpc>
                <a:spcPct val="120900"/>
              </a:lnSpc>
              <a:spcBef>
                <a:spcPts val="100"/>
              </a:spcBef>
            </a:pPr>
            <a:endPar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 example of probability is a coin toss. When you toss a coin, there is a 50% probability that it will land heads up after you flip it. There is also a 50% probability that it will land tails up. In statistics, we often use decimals to represent probability. So for a coin toss, the probability would be 0.5</a:t>
            </a:r>
          </a:p>
          <a:p>
            <a:pPr marL="12700" marR="5080">
              <a:lnSpc>
                <a:spcPct val="120900"/>
              </a:lnSpc>
              <a:spcBef>
                <a:spcPts val="100"/>
              </a:spcBef>
            </a:pP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16" name="object 8">
            <a:extLst>
              <a:ext uri="{FF2B5EF4-FFF2-40B4-BE49-F238E27FC236}">
                <a16:creationId xmlns:a16="http://schemas.microsoft.com/office/drawing/2014/main" id="{1F79017D-2308-475E-B0A4-867EEE9DD1B8}"/>
              </a:ext>
            </a:extLst>
          </p:cNvPr>
          <p:cNvGrpSpPr/>
          <p:nvPr/>
        </p:nvGrpSpPr>
        <p:grpSpPr>
          <a:xfrm>
            <a:off x="5685631" y="8445126"/>
            <a:ext cx="2674767" cy="1306657"/>
            <a:chOff x="3010864" y="8816802"/>
            <a:chExt cx="1790700" cy="887730"/>
          </a:xfrm>
        </p:grpSpPr>
        <p:sp>
          <p:nvSpPr>
            <p:cNvPr id="18" name="object 9">
              <a:extLst>
                <a:ext uri="{FF2B5EF4-FFF2-40B4-BE49-F238E27FC236}">
                  <a16:creationId xmlns:a16="http://schemas.microsoft.com/office/drawing/2014/main" id="{B07A5530-BC09-41E9-9557-22D8BF8B4325}"/>
                </a:ext>
              </a:extLst>
            </p:cNvPr>
            <p:cNvSpPr/>
            <p:nvPr/>
          </p:nvSpPr>
          <p:spPr>
            <a:xfrm>
              <a:off x="3216344" y="8816802"/>
              <a:ext cx="1585595" cy="715645"/>
            </a:xfrm>
            <a:custGeom>
              <a:avLst/>
              <a:gdLst/>
              <a:ahLst/>
              <a:cxnLst/>
              <a:rect l="l" t="t" r="r" b="b"/>
              <a:pathLst>
                <a:path w="1585595" h="715645">
                  <a:moveTo>
                    <a:pt x="280708" y="715555"/>
                  </a:moveTo>
                  <a:lnTo>
                    <a:pt x="280483" y="715540"/>
                  </a:lnTo>
                  <a:lnTo>
                    <a:pt x="62" y="301085"/>
                  </a:lnTo>
                  <a:lnTo>
                    <a:pt x="0" y="300830"/>
                  </a:lnTo>
                  <a:lnTo>
                    <a:pt x="229673" y="70879"/>
                  </a:lnTo>
                  <a:lnTo>
                    <a:pt x="266402" y="40689"/>
                  </a:lnTo>
                  <a:lnTo>
                    <a:pt x="307974" y="18448"/>
                  </a:lnTo>
                  <a:lnTo>
                    <a:pt x="353119" y="4703"/>
                  </a:lnTo>
                  <a:lnTo>
                    <a:pt x="400572" y="0"/>
                  </a:lnTo>
                  <a:lnTo>
                    <a:pt x="859045" y="0"/>
                  </a:lnTo>
                  <a:lnTo>
                    <a:pt x="872386" y="2689"/>
                  </a:lnTo>
                  <a:lnTo>
                    <a:pt x="883286" y="10034"/>
                  </a:lnTo>
                  <a:lnTo>
                    <a:pt x="890638" y="20945"/>
                  </a:lnTo>
                  <a:lnTo>
                    <a:pt x="893334" y="34335"/>
                  </a:lnTo>
                  <a:lnTo>
                    <a:pt x="893334" y="35905"/>
                  </a:lnTo>
                  <a:lnTo>
                    <a:pt x="885399" y="85167"/>
                  </a:lnTo>
                  <a:lnTo>
                    <a:pt x="863301" y="127949"/>
                  </a:lnTo>
                  <a:lnTo>
                    <a:pt x="829605" y="161686"/>
                  </a:lnTo>
                  <a:lnTo>
                    <a:pt x="786874" y="183811"/>
                  </a:lnTo>
                  <a:lnTo>
                    <a:pt x="737672" y="191756"/>
                  </a:lnTo>
                  <a:lnTo>
                    <a:pt x="473484" y="191756"/>
                  </a:lnTo>
                  <a:lnTo>
                    <a:pt x="452274" y="196045"/>
                  </a:lnTo>
                  <a:lnTo>
                    <a:pt x="434953" y="207739"/>
                  </a:lnTo>
                  <a:lnTo>
                    <a:pt x="423274" y="225083"/>
                  </a:lnTo>
                  <a:lnTo>
                    <a:pt x="418992" y="246320"/>
                  </a:lnTo>
                  <a:lnTo>
                    <a:pt x="418992" y="252378"/>
                  </a:lnTo>
                  <a:lnTo>
                    <a:pt x="437409" y="287934"/>
                  </a:lnTo>
                  <a:lnTo>
                    <a:pt x="467654" y="301387"/>
                  </a:lnTo>
                  <a:lnTo>
                    <a:pt x="1014066" y="301387"/>
                  </a:lnTo>
                  <a:lnTo>
                    <a:pt x="1056560" y="297156"/>
                  </a:lnTo>
                  <a:lnTo>
                    <a:pt x="1097454" y="284433"/>
                  </a:lnTo>
                  <a:lnTo>
                    <a:pt x="1462869" y="129714"/>
                  </a:lnTo>
                  <a:lnTo>
                    <a:pt x="1472538" y="126262"/>
                  </a:lnTo>
                  <a:lnTo>
                    <a:pt x="1482380" y="124007"/>
                  </a:lnTo>
                  <a:lnTo>
                    <a:pt x="1492303" y="122914"/>
                  </a:lnTo>
                  <a:lnTo>
                    <a:pt x="1502212" y="122951"/>
                  </a:lnTo>
                  <a:lnTo>
                    <a:pt x="1542078" y="135261"/>
                  </a:lnTo>
                  <a:lnTo>
                    <a:pt x="1571581" y="164055"/>
                  </a:lnTo>
                  <a:lnTo>
                    <a:pt x="1585028" y="200112"/>
                  </a:lnTo>
                  <a:lnTo>
                    <a:pt x="1582655" y="235505"/>
                  </a:lnTo>
                  <a:lnTo>
                    <a:pt x="1566636" y="267120"/>
                  </a:lnTo>
                  <a:lnTo>
                    <a:pt x="1538217" y="290419"/>
                  </a:lnTo>
                  <a:lnTo>
                    <a:pt x="1057579" y="538794"/>
                  </a:lnTo>
                  <a:lnTo>
                    <a:pt x="280708" y="715555"/>
                  </a:lnTo>
                  <a:close/>
                </a:path>
              </a:pathLst>
            </a:custGeom>
            <a:solidFill>
              <a:srgbClr val="FACFA7"/>
            </a:solidFill>
          </p:spPr>
          <p:txBody>
            <a:bodyPr wrap="square" lIns="0" tIns="0" rIns="0" bIns="0" rtlCol="0"/>
            <a:lstStyle/>
            <a:p>
              <a:endParaRPr/>
            </a:p>
          </p:txBody>
        </p:sp>
        <p:sp>
          <p:nvSpPr>
            <p:cNvPr id="19" name="object 10">
              <a:extLst>
                <a:ext uri="{FF2B5EF4-FFF2-40B4-BE49-F238E27FC236}">
                  <a16:creationId xmlns:a16="http://schemas.microsoft.com/office/drawing/2014/main" id="{3C562644-69F6-4D41-9C37-0595B150B9DC}"/>
                </a:ext>
              </a:extLst>
            </p:cNvPr>
            <p:cNvSpPr/>
            <p:nvPr/>
          </p:nvSpPr>
          <p:spPr>
            <a:xfrm>
              <a:off x="3699935" y="8847789"/>
              <a:ext cx="1019175" cy="270510"/>
            </a:xfrm>
            <a:custGeom>
              <a:avLst/>
              <a:gdLst/>
              <a:ahLst/>
              <a:cxnLst/>
              <a:rect l="l" t="t" r="r" b="b"/>
              <a:pathLst>
                <a:path w="1019175" h="270509">
                  <a:moveTo>
                    <a:pt x="530475" y="270405"/>
                  </a:moveTo>
                  <a:lnTo>
                    <a:pt x="0" y="270405"/>
                  </a:lnTo>
                  <a:lnTo>
                    <a:pt x="317107" y="233146"/>
                  </a:lnTo>
                  <a:lnTo>
                    <a:pt x="338282" y="229649"/>
                  </a:lnTo>
                  <a:lnTo>
                    <a:pt x="358915" y="224029"/>
                  </a:lnTo>
                  <a:lnTo>
                    <a:pt x="378869" y="216379"/>
                  </a:lnTo>
                  <a:lnTo>
                    <a:pt x="398002" y="206793"/>
                  </a:lnTo>
                  <a:lnTo>
                    <a:pt x="742782" y="10471"/>
                  </a:lnTo>
                  <a:lnTo>
                    <a:pt x="772407" y="0"/>
                  </a:lnTo>
                  <a:lnTo>
                    <a:pt x="831229" y="11354"/>
                  </a:lnTo>
                  <a:lnTo>
                    <a:pt x="859534" y="38111"/>
                  </a:lnTo>
                  <a:lnTo>
                    <a:pt x="888348" y="22438"/>
                  </a:lnTo>
                  <a:lnTo>
                    <a:pt x="892194" y="20441"/>
                  </a:lnTo>
                  <a:lnTo>
                    <a:pt x="921210" y="12223"/>
                  </a:lnTo>
                  <a:lnTo>
                    <a:pt x="950526" y="14140"/>
                  </a:lnTo>
                  <a:lnTo>
                    <a:pt x="999836" y="46300"/>
                  </a:lnTo>
                  <a:lnTo>
                    <a:pt x="1018620" y="91968"/>
                  </a:lnTo>
                  <a:lnTo>
                    <a:pt x="1008712" y="91932"/>
                  </a:lnTo>
                  <a:lnTo>
                    <a:pt x="998789" y="93024"/>
                  </a:lnTo>
                  <a:lnTo>
                    <a:pt x="988947" y="95280"/>
                  </a:lnTo>
                  <a:lnTo>
                    <a:pt x="979278" y="98732"/>
                  </a:lnTo>
                  <a:lnTo>
                    <a:pt x="613863" y="253451"/>
                  </a:lnTo>
                  <a:lnTo>
                    <a:pt x="593689" y="260875"/>
                  </a:lnTo>
                  <a:lnTo>
                    <a:pt x="572969" y="266172"/>
                  </a:lnTo>
                  <a:lnTo>
                    <a:pt x="551849" y="269347"/>
                  </a:lnTo>
                  <a:lnTo>
                    <a:pt x="530475" y="270405"/>
                  </a:lnTo>
                  <a:close/>
                </a:path>
              </a:pathLst>
            </a:custGeom>
            <a:solidFill>
              <a:srgbClr val="E7AB78"/>
            </a:solidFill>
          </p:spPr>
          <p:txBody>
            <a:bodyPr wrap="square" lIns="0" tIns="0" rIns="0" bIns="0" rtlCol="0"/>
            <a:lstStyle/>
            <a:p>
              <a:endParaRPr/>
            </a:p>
          </p:txBody>
        </p:sp>
        <p:sp>
          <p:nvSpPr>
            <p:cNvPr id="20" name="object 11">
              <a:extLst>
                <a:ext uri="{FF2B5EF4-FFF2-40B4-BE49-F238E27FC236}">
                  <a16:creationId xmlns:a16="http://schemas.microsoft.com/office/drawing/2014/main" id="{B0B46FAD-8509-4E23-9867-4419199BC4B7}"/>
                </a:ext>
              </a:extLst>
            </p:cNvPr>
            <p:cNvSpPr/>
            <p:nvPr/>
          </p:nvSpPr>
          <p:spPr>
            <a:xfrm>
              <a:off x="3010864" y="9032672"/>
              <a:ext cx="501650" cy="671830"/>
            </a:xfrm>
            <a:custGeom>
              <a:avLst/>
              <a:gdLst/>
              <a:ahLst/>
              <a:cxnLst/>
              <a:rect l="l" t="t" r="r" b="b"/>
              <a:pathLst>
                <a:path w="501650" h="671829">
                  <a:moveTo>
                    <a:pt x="0" y="671554"/>
                  </a:moveTo>
                  <a:lnTo>
                    <a:pt x="0" y="63959"/>
                  </a:lnTo>
                  <a:lnTo>
                    <a:pt x="122543" y="2608"/>
                  </a:lnTo>
                  <a:lnTo>
                    <a:pt x="131557" y="0"/>
                  </a:lnTo>
                  <a:lnTo>
                    <a:pt x="140636" y="720"/>
                  </a:lnTo>
                  <a:lnTo>
                    <a:pt x="148903" y="4543"/>
                  </a:lnTo>
                  <a:lnTo>
                    <a:pt x="155485" y="11239"/>
                  </a:lnTo>
                  <a:lnTo>
                    <a:pt x="496713" y="515568"/>
                  </a:lnTo>
                  <a:lnTo>
                    <a:pt x="501051" y="527473"/>
                  </a:lnTo>
                  <a:lnTo>
                    <a:pt x="499417" y="539408"/>
                  </a:lnTo>
                  <a:lnTo>
                    <a:pt x="492599" y="549336"/>
                  </a:lnTo>
                  <a:lnTo>
                    <a:pt x="481385" y="555217"/>
                  </a:lnTo>
                  <a:lnTo>
                    <a:pt x="0" y="671554"/>
                  </a:lnTo>
                  <a:close/>
                </a:path>
              </a:pathLst>
            </a:custGeom>
            <a:solidFill>
              <a:srgbClr val="3CABCC"/>
            </a:solidFill>
          </p:spPr>
          <p:txBody>
            <a:bodyPr wrap="square" lIns="0" tIns="0" rIns="0" bIns="0" rtlCol="0"/>
            <a:lstStyle/>
            <a:p>
              <a:endParaRPr/>
            </a:p>
          </p:txBody>
        </p:sp>
        <p:pic>
          <p:nvPicPr>
            <p:cNvPr id="21" name="object 12">
              <a:extLst>
                <a:ext uri="{FF2B5EF4-FFF2-40B4-BE49-F238E27FC236}">
                  <a16:creationId xmlns:a16="http://schemas.microsoft.com/office/drawing/2014/main" id="{FB8E9D14-0873-466F-BB8F-87ACA0DA0DCD}"/>
                </a:ext>
              </a:extLst>
            </p:cNvPr>
            <p:cNvPicPr/>
            <p:nvPr/>
          </p:nvPicPr>
          <p:blipFill>
            <a:blip r:embed="rId2" cstate="print"/>
            <a:stretch>
              <a:fillRect/>
            </a:stretch>
          </p:blipFill>
          <p:spPr>
            <a:xfrm>
              <a:off x="3168588" y="9452607"/>
              <a:ext cx="125659" cy="125812"/>
            </a:xfrm>
            <a:prstGeom prst="rect">
              <a:avLst/>
            </a:prstGeom>
          </p:spPr>
        </p:pic>
      </p:grpSp>
      <p:pic>
        <p:nvPicPr>
          <p:cNvPr id="22" name="object 13">
            <a:extLst>
              <a:ext uri="{FF2B5EF4-FFF2-40B4-BE49-F238E27FC236}">
                <a16:creationId xmlns:a16="http://schemas.microsoft.com/office/drawing/2014/main" id="{B5C36820-E97A-4441-8CB7-0D3BF50D83C0}"/>
              </a:ext>
            </a:extLst>
          </p:cNvPr>
          <p:cNvPicPr/>
          <p:nvPr/>
        </p:nvPicPr>
        <p:blipFill>
          <a:blip r:embed="rId3" cstate="print"/>
          <a:stretch>
            <a:fillRect/>
          </a:stretch>
        </p:blipFill>
        <p:spPr>
          <a:xfrm>
            <a:off x="6779886" y="7355546"/>
            <a:ext cx="793742" cy="794705"/>
          </a:xfrm>
          <a:prstGeom prst="rect">
            <a:avLst/>
          </a:prstGeom>
        </p:spPr>
      </p:pic>
    </p:spTree>
    <p:extLst>
      <p:ext uri="{BB962C8B-B14F-4D97-AF65-F5344CB8AC3E}">
        <p14:creationId xmlns:p14="http://schemas.microsoft.com/office/powerpoint/2010/main" val="2288906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0737E80-773F-4FA5-97D5-FB5AAAC7C1E6}"/>
              </a:ext>
            </a:extLst>
          </p:cNvPr>
          <p:cNvPicPr>
            <a:picLocks noChangeAspect="1"/>
          </p:cNvPicPr>
          <p:nvPr/>
        </p:nvPicPr>
        <p:blipFill>
          <a:blip r:embed="rId2"/>
          <a:stretch>
            <a:fillRect/>
          </a:stretch>
        </p:blipFill>
        <p:spPr>
          <a:xfrm>
            <a:off x="5120881" y="6673850"/>
            <a:ext cx="3990975" cy="4010025"/>
          </a:xfrm>
          <a:prstGeom prst="rect">
            <a:avLst/>
          </a:prstGeom>
        </p:spPr>
      </p:pic>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US" sz="1650" b="1" spc="110" dirty="0">
                <a:solidFill>
                  <a:srgbClr val="212121"/>
                </a:solidFill>
                <a:latin typeface="Arial"/>
                <a:cs typeface="Arial"/>
              </a:rPr>
              <a:t>18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1450360" y="1082675"/>
            <a:ext cx="11332018" cy="6751464"/>
          </a:xfrm>
          <a:prstGeom prst="rect">
            <a:avLst/>
          </a:prstGeom>
        </p:spPr>
        <p:txBody>
          <a:bodyPr vert="horz" wrap="square" lIns="0" tIns="12700" rIns="0" bIns="0" rtlCol="0">
            <a:spAutoFit/>
          </a:bodyPr>
          <a:lstStyle/>
          <a:p>
            <a:pPr marL="12700" marR="5080">
              <a:lnSpc>
                <a:spcPct val="1209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 does this apply to a population sample? When conducting a survey, you want to think carefully about who your participants should be. For example, just because your research topic is about the elderly, does not mean that you should solely interview people over the age of 65. The results would differ according to who we ask: male or female, young or old, Conservative or </a:t>
            </a:r>
            <a:r>
              <a:rPr lang="en-US" sz="28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Labour</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supporter.</a:t>
            </a:r>
          </a:p>
          <a:p>
            <a:pPr marL="12700" marR="5080">
              <a:lnSpc>
                <a:spcPct val="120900"/>
              </a:lnSpc>
              <a:spcBef>
                <a:spcPts val="100"/>
              </a:spcBef>
            </a:pPr>
            <a:endPar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order to demonstrate what the population is thinking, we have to survey a sample that is representative of the entire population. That is the only way that we can get the right probability to infer our results on an unobservable population.</a:t>
            </a:r>
          </a:p>
          <a:p>
            <a:pPr marL="12700" marR="5080">
              <a:lnSpc>
                <a:spcPct val="120900"/>
              </a:lnSpc>
              <a:spcBef>
                <a:spcPts val="100"/>
              </a:spcBef>
            </a:pP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800364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032267" y="688340"/>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US" sz="1650" b="1" spc="110" dirty="0">
                <a:solidFill>
                  <a:srgbClr val="212121"/>
                </a:solidFill>
                <a:latin typeface="Arial"/>
                <a:cs typeface="Arial"/>
              </a:rPr>
              <a:t>19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418254" y="159700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1647031" y="5318266"/>
            <a:ext cx="11332018" cy="4693144"/>
          </a:xfrm>
          <a:prstGeom prst="rect">
            <a:avLst/>
          </a:prstGeom>
        </p:spPr>
        <p:txBody>
          <a:bodyPr vert="horz" wrap="square" lIns="0" tIns="12700" rIns="0" bIns="0" rtlCol="0">
            <a:spAutoFit/>
          </a:bodyPr>
          <a:lstStyle/>
          <a:p>
            <a:pPr marL="12700" marR="5080">
              <a:lnSpc>
                <a:spcPct val="120900"/>
              </a:lnSpc>
              <a:spcBef>
                <a:spcPts val="100"/>
              </a:spcBef>
            </a:pPr>
            <a:r>
              <a:rPr lang="en-US" sz="28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Think of who you surveyed in Chapter 5 - can you infer statistically from your population sample?</a:t>
            </a:r>
          </a:p>
          <a:p>
            <a:pPr marL="12700" marR="5080">
              <a:lnSpc>
                <a:spcPct val="120900"/>
              </a:lnSpc>
              <a:spcBef>
                <a:spcPts val="100"/>
              </a:spcBef>
            </a:pPr>
            <a:endPar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9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the survey activity in Chapter 5 we essentially showed the sample as an example of what GCSE students (or your friends and family) are thinking in the UK. This was a non-probability sample: which means that people were selected based on non-random criteria. A form of this is a convenience sample, which when participants are chosen for accessibility and availability - which is what we did!</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1" name="object 3">
            <a:extLst>
              <a:ext uri="{FF2B5EF4-FFF2-40B4-BE49-F238E27FC236}">
                <a16:creationId xmlns:a16="http://schemas.microsoft.com/office/drawing/2014/main" id="{084201D9-5CEE-4244-88FF-20979B53E98B}"/>
              </a:ext>
            </a:extLst>
          </p:cNvPr>
          <p:cNvSpPr/>
          <p:nvPr/>
        </p:nvSpPr>
        <p:spPr>
          <a:xfrm>
            <a:off x="5783262" y="1115959"/>
            <a:ext cx="2700338" cy="3518535"/>
          </a:xfrm>
          <a:custGeom>
            <a:avLst/>
            <a:gdLst/>
            <a:ahLst/>
            <a:cxnLst/>
            <a:rect l="l" t="t" r="r" b="b"/>
            <a:pathLst>
              <a:path w="1800225" h="2345690">
                <a:moveTo>
                  <a:pt x="544334" y="1811743"/>
                </a:moveTo>
                <a:lnTo>
                  <a:pt x="362800" y="1811743"/>
                </a:lnTo>
                <a:lnTo>
                  <a:pt x="362800" y="1860143"/>
                </a:lnTo>
                <a:lnTo>
                  <a:pt x="362800" y="1945462"/>
                </a:lnTo>
                <a:lnTo>
                  <a:pt x="362800" y="1993849"/>
                </a:lnTo>
                <a:lnTo>
                  <a:pt x="544334" y="1993849"/>
                </a:lnTo>
                <a:lnTo>
                  <a:pt x="544334" y="1945703"/>
                </a:lnTo>
                <a:lnTo>
                  <a:pt x="544334" y="1945462"/>
                </a:lnTo>
                <a:lnTo>
                  <a:pt x="544334" y="1860499"/>
                </a:lnTo>
                <a:lnTo>
                  <a:pt x="495935" y="1860499"/>
                </a:lnTo>
                <a:lnTo>
                  <a:pt x="495935" y="1945462"/>
                </a:lnTo>
                <a:lnTo>
                  <a:pt x="411200" y="1945462"/>
                </a:lnTo>
                <a:lnTo>
                  <a:pt x="411200" y="1860143"/>
                </a:lnTo>
                <a:lnTo>
                  <a:pt x="544334" y="1860143"/>
                </a:lnTo>
                <a:lnTo>
                  <a:pt x="544334" y="1811743"/>
                </a:lnTo>
                <a:close/>
              </a:path>
              <a:path w="1800225" h="2345690">
                <a:moveTo>
                  <a:pt x="544334" y="1614424"/>
                </a:moveTo>
                <a:lnTo>
                  <a:pt x="495935" y="1614424"/>
                </a:lnTo>
                <a:lnTo>
                  <a:pt x="495935" y="1699615"/>
                </a:lnTo>
                <a:lnTo>
                  <a:pt x="544334" y="1699615"/>
                </a:lnTo>
                <a:lnTo>
                  <a:pt x="544334" y="1614424"/>
                </a:lnTo>
                <a:close/>
              </a:path>
              <a:path w="1800225" h="2345690">
                <a:moveTo>
                  <a:pt x="544334" y="1565960"/>
                </a:moveTo>
                <a:lnTo>
                  <a:pt x="362800" y="1565960"/>
                </a:lnTo>
                <a:lnTo>
                  <a:pt x="362800" y="1614360"/>
                </a:lnTo>
                <a:lnTo>
                  <a:pt x="362800" y="1699679"/>
                </a:lnTo>
                <a:lnTo>
                  <a:pt x="362800" y="1748078"/>
                </a:lnTo>
                <a:lnTo>
                  <a:pt x="544334" y="1748078"/>
                </a:lnTo>
                <a:lnTo>
                  <a:pt x="544334" y="1699679"/>
                </a:lnTo>
                <a:lnTo>
                  <a:pt x="411200" y="1699679"/>
                </a:lnTo>
                <a:lnTo>
                  <a:pt x="411200" y="1614360"/>
                </a:lnTo>
                <a:lnTo>
                  <a:pt x="544334" y="1614360"/>
                </a:lnTo>
                <a:lnTo>
                  <a:pt x="544334" y="1565960"/>
                </a:lnTo>
                <a:close/>
              </a:path>
              <a:path w="1800225" h="2345690">
                <a:moveTo>
                  <a:pt x="544334" y="1320190"/>
                </a:moveTo>
                <a:lnTo>
                  <a:pt x="362800" y="1320190"/>
                </a:lnTo>
                <a:lnTo>
                  <a:pt x="362800" y="1368577"/>
                </a:lnTo>
                <a:lnTo>
                  <a:pt x="362800" y="1453896"/>
                </a:lnTo>
                <a:lnTo>
                  <a:pt x="362800" y="1502295"/>
                </a:lnTo>
                <a:lnTo>
                  <a:pt x="544334" y="1502295"/>
                </a:lnTo>
                <a:lnTo>
                  <a:pt x="544334" y="1453896"/>
                </a:lnTo>
                <a:lnTo>
                  <a:pt x="411200" y="1453896"/>
                </a:lnTo>
                <a:lnTo>
                  <a:pt x="411200" y="1368577"/>
                </a:lnTo>
                <a:lnTo>
                  <a:pt x="495935" y="1368577"/>
                </a:lnTo>
                <a:lnTo>
                  <a:pt x="495935" y="1453540"/>
                </a:lnTo>
                <a:lnTo>
                  <a:pt x="544334" y="1453540"/>
                </a:lnTo>
                <a:lnTo>
                  <a:pt x="544334" y="1368577"/>
                </a:lnTo>
                <a:lnTo>
                  <a:pt x="544334" y="1368348"/>
                </a:lnTo>
                <a:lnTo>
                  <a:pt x="544334" y="1320190"/>
                </a:lnTo>
                <a:close/>
              </a:path>
              <a:path w="1800225" h="2345690">
                <a:moveTo>
                  <a:pt x="552259" y="625259"/>
                </a:moveTo>
                <a:lnTo>
                  <a:pt x="362800" y="625259"/>
                </a:lnTo>
                <a:lnTo>
                  <a:pt x="362800" y="673925"/>
                </a:lnTo>
                <a:lnTo>
                  <a:pt x="552259" y="673925"/>
                </a:lnTo>
                <a:lnTo>
                  <a:pt x="552259" y="625259"/>
                </a:lnTo>
                <a:close/>
              </a:path>
              <a:path w="1800225" h="2345690">
                <a:moveTo>
                  <a:pt x="637082" y="536092"/>
                </a:moveTo>
                <a:lnTo>
                  <a:pt x="362800" y="536092"/>
                </a:lnTo>
                <a:lnTo>
                  <a:pt x="362800" y="584758"/>
                </a:lnTo>
                <a:lnTo>
                  <a:pt x="637082" y="584758"/>
                </a:lnTo>
                <a:lnTo>
                  <a:pt x="637082" y="536092"/>
                </a:lnTo>
                <a:close/>
              </a:path>
              <a:path w="1800225" h="2345690">
                <a:moveTo>
                  <a:pt x="679729" y="843902"/>
                </a:moveTo>
                <a:lnTo>
                  <a:pt x="631329" y="843902"/>
                </a:lnTo>
                <a:lnTo>
                  <a:pt x="631329" y="892302"/>
                </a:lnTo>
                <a:lnTo>
                  <a:pt x="631329" y="1136802"/>
                </a:lnTo>
                <a:lnTo>
                  <a:pt x="551129" y="1136802"/>
                </a:lnTo>
                <a:lnTo>
                  <a:pt x="551129" y="892302"/>
                </a:lnTo>
                <a:lnTo>
                  <a:pt x="631329" y="892302"/>
                </a:lnTo>
                <a:lnTo>
                  <a:pt x="631329" y="843902"/>
                </a:lnTo>
                <a:lnTo>
                  <a:pt x="502729" y="843902"/>
                </a:lnTo>
                <a:lnTo>
                  <a:pt x="502729" y="892302"/>
                </a:lnTo>
                <a:lnTo>
                  <a:pt x="502729" y="1136802"/>
                </a:lnTo>
                <a:lnTo>
                  <a:pt x="502729" y="1185202"/>
                </a:lnTo>
                <a:lnTo>
                  <a:pt x="679729" y="1185202"/>
                </a:lnTo>
                <a:lnTo>
                  <a:pt x="679729" y="1136853"/>
                </a:lnTo>
                <a:lnTo>
                  <a:pt x="679729" y="892302"/>
                </a:lnTo>
                <a:lnTo>
                  <a:pt x="679729" y="891946"/>
                </a:lnTo>
                <a:lnTo>
                  <a:pt x="679729" y="843902"/>
                </a:lnTo>
                <a:close/>
              </a:path>
              <a:path w="1800225" h="2345690">
                <a:moveTo>
                  <a:pt x="955662" y="775144"/>
                </a:moveTo>
                <a:lnTo>
                  <a:pt x="907275" y="775144"/>
                </a:lnTo>
                <a:lnTo>
                  <a:pt x="907275" y="823531"/>
                </a:lnTo>
                <a:lnTo>
                  <a:pt x="907275" y="1136802"/>
                </a:lnTo>
                <a:lnTo>
                  <a:pt x="827074" y="1136802"/>
                </a:lnTo>
                <a:lnTo>
                  <a:pt x="827074" y="823531"/>
                </a:lnTo>
                <a:lnTo>
                  <a:pt x="907275" y="823531"/>
                </a:lnTo>
                <a:lnTo>
                  <a:pt x="907275" y="775144"/>
                </a:lnTo>
                <a:lnTo>
                  <a:pt x="778675" y="775144"/>
                </a:lnTo>
                <a:lnTo>
                  <a:pt x="778675" y="823531"/>
                </a:lnTo>
                <a:lnTo>
                  <a:pt x="778675" y="1136802"/>
                </a:lnTo>
                <a:lnTo>
                  <a:pt x="778675" y="1185202"/>
                </a:lnTo>
                <a:lnTo>
                  <a:pt x="955662" y="1185202"/>
                </a:lnTo>
                <a:lnTo>
                  <a:pt x="955662" y="1136853"/>
                </a:lnTo>
                <a:lnTo>
                  <a:pt x="955662" y="823531"/>
                </a:lnTo>
                <a:lnTo>
                  <a:pt x="955662" y="775144"/>
                </a:lnTo>
                <a:close/>
              </a:path>
              <a:path w="1800225" h="2345690">
                <a:moveTo>
                  <a:pt x="1239431" y="706374"/>
                </a:moveTo>
                <a:lnTo>
                  <a:pt x="1062443" y="706374"/>
                </a:lnTo>
                <a:lnTo>
                  <a:pt x="1062443" y="754761"/>
                </a:lnTo>
                <a:lnTo>
                  <a:pt x="1062443" y="1136802"/>
                </a:lnTo>
                <a:lnTo>
                  <a:pt x="1062443" y="1185202"/>
                </a:lnTo>
                <a:lnTo>
                  <a:pt x="1239431" y="1185202"/>
                </a:lnTo>
                <a:lnTo>
                  <a:pt x="1239431" y="1136853"/>
                </a:lnTo>
                <a:lnTo>
                  <a:pt x="1239431" y="755065"/>
                </a:lnTo>
                <a:lnTo>
                  <a:pt x="1191031" y="755065"/>
                </a:lnTo>
                <a:lnTo>
                  <a:pt x="1191031" y="1136802"/>
                </a:lnTo>
                <a:lnTo>
                  <a:pt x="1110843" y="1136802"/>
                </a:lnTo>
                <a:lnTo>
                  <a:pt x="1110843" y="754761"/>
                </a:lnTo>
                <a:lnTo>
                  <a:pt x="1239431" y="754761"/>
                </a:lnTo>
                <a:lnTo>
                  <a:pt x="1239431" y="706374"/>
                </a:lnTo>
                <a:close/>
              </a:path>
              <a:path w="1800225" h="2345690">
                <a:moveTo>
                  <a:pt x="1312926" y="259384"/>
                </a:moveTo>
                <a:lnTo>
                  <a:pt x="1264526" y="259384"/>
                </a:lnTo>
                <a:lnTo>
                  <a:pt x="1264526" y="307771"/>
                </a:lnTo>
                <a:lnTo>
                  <a:pt x="1264526" y="356171"/>
                </a:lnTo>
                <a:lnTo>
                  <a:pt x="411200" y="356171"/>
                </a:lnTo>
                <a:lnTo>
                  <a:pt x="411200" y="307771"/>
                </a:lnTo>
                <a:lnTo>
                  <a:pt x="1264526" y="307771"/>
                </a:lnTo>
                <a:lnTo>
                  <a:pt x="1264526" y="259384"/>
                </a:lnTo>
                <a:lnTo>
                  <a:pt x="362800" y="259384"/>
                </a:lnTo>
                <a:lnTo>
                  <a:pt x="362800" y="307771"/>
                </a:lnTo>
                <a:lnTo>
                  <a:pt x="362800" y="356171"/>
                </a:lnTo>
                <a:lnTo>
                  <a:pt x="362800" y="404558"/>
                </a:lnTo>
                <a:lnTo>
                  <a:pt x="1312926" y="404558"/>
                </a:lnTo>
                <a:lnTo>
                  <a:pt x="1312926" y="356273"/>
                </a:lnTo>
                <a:lnTo>
                  <a:pt x="1312926" y="307771"/>
                </a:lnTo>
                <a:lnTo>
                  <a:pt x="1312926" y="307594"/>
                </a:lnTo>
                <a:lnTo>
                  <a:pt x="1312926" y="259384"/>
                </a:lnTo>
                <a:close/>
              </a:path>
              <a:path w="1800225" h="2345690">
                <a:moveTo>
                  <a:pt x="1519288" y="637603"/>
                </a:moveTo>
                <a:lnTo>
                  <a:pt x="1342301" y="637603"/>
                </a:lnTo>
                <a:lnTo>
                  <a:pt x="1342301" y="685990"/>
                </a:lnTo>
                <a:lnTo>
                  <a:pt x="1342301" y="1136802"/>
                </a:lnTo>
                <a:lnTo>
                  <a:pt x="1342301" y="1185202"/>
                </a:lnTo>
                <a:lnTo>
                  <a:pt x="1519288" y="1185202"/>
                </a:lnTo>
                <a:lnTo>
                  <a:pt x="1519288" y="1136853"/>
                </a:lnTo>
                <a:lnTo>
                  <a:pt x="1519288" y="686612"/>
                </a:lnTo>
                <a:lnTo>
                  <a:pt x="1470888" y="686612"/>
                </a:lnTo>
                <a:lnTo>
                  <a:pt x="1470888" y="1136802"/>
                </a:lnTo>
                <a:lnTo>
                  <a:pt x="1390700" y="1136802"/>
                </a:lnTo>
                <a:lnTo>
                  <a:pt x="1390700" y="685990"/>
                </a:lnTo>
                <a:lnTo>
                  <a:pt x="1519288" y="685990"/>
                </a:lnTo>
                <a:lnTo>
                  <a:pt x="1519288" y="637603"/>
                </a:lnTo>
                <a:close/>
              </a:path>
              <a:path w="1800225" h="2345690">
                <a:moveTo>
                  <a:pt x="1610296" y="2225624"/>
                </a:moveTo>
                <a:lnTo>
                  <a:pt x="1561896" y="2225624"/>
                </a:lnTo>
                <a:lnTo>
                  <a:pt x="1561896" y="2296934"/>
                </a:lnTo>
                <a:lnTo>
                  <a:pt x="48399" y="2296934"/>
                </a:lnTo>
                <a:lnTo>
                  <a:pt x="48399" y="2225624"/>
                </a:lnTo>
                <a:lnTo>
                  <a:pt x="48399" y="241554"/>
                </a:lnTo>
                <a:lnTo>
                  <a:pt x="119519" y="241554"/>
                </a:lnTo>
                <a:lnTo>
                  <a:pt x="119519" y="193167"/>
                </a:lnTo>
                <a:lnTo>
                  <a:pt x="0" y="193167"/>
                </a:lnTo>
                <a:lnTo>
                  <a:pt x="0" y="241554"/>
                </a:lnTo>
                <a:lnTo>
                  <a:pt x="0" y="2225624"/>
                </a:lnTo>
                <a:lnTo>
                  <a:pt x="0" y="2296934"/>
                </a:lnTo>
                <a:lnTo>
                  <a:pt x="0" y="2345334"/>
                </a:lnTo>
                <a:lnTo>
                  <a:pt x="1610296" y="2345334"/>
                </a:lnTo>
                <a:lnTo>
                  <a:pt x="1610296" y="2296934"/>
                </a:lnTo>
                <a:lnTo>
                  <a:pt x="1610296" y="2225624"/>
                </a:lnTo>
                <a:close/>
              </a:path>
              <a:path w="1800225" h="2345690">
                <a:moveTo>
                  <a:pt x="1626463" y="1934718"/>
                </a:moveTo>
                <a:lnTo>
                  <a:pt x="617423" y="1934718"/>
                </a:lnTo>
                <a:lnTo>
                  <a:pt x="617423" y="1983384"/>
                </a:lnTo>
                <a:lnTo>
                  <a:pt x="1626463" y="1983384"/>
                </a:lnTo>
                <a:lnTo>
                  <a:pt x="1626463" y="1934718"/>
                </a:lnTo>
                <a:close/>
              </a:path>
              <a:path w="1800225" h="2345690">
                <a:moveTo>
                  <a:pt x="1626463" y="1834959"/>
                </a:moveTo>
                <a:lnTo>
                  <a:pt x="617423" y="1834959"/>
                </a:lnTo>
                <a:lnTo>
                  <a:pt x="617423" y="1883625"/>
                </a:lnTo>
                <a:lnTo>
                  <a:pt x="1626463" y="1883625"/>
                </a:lnTo>
                <a:lnTo>
                  <a:pt x="1626463" y="1834959"/>
                </a:lnTo>
                <a:close/>
              </a:path>
              <a:path w="1800225" h="2345690">
                <a:moveTo>
                  <a:pt x="1626463" y="1688655"/>
                </a:moveTo>
                <a:lnTo>
                  <a:pt x="617423" y="1688655"/>
                </a:lnTo>
                <a:lnTo>
                  <a:pt x="617423" y="1737309"/>
                </a:lnTo>
                <a:lnTo>
                  <a:pt x="1626463" y="1737309"/>
                </a:lnTo>
                <a:lnTo>
                  <a:pt x="1626463" y="1688655"/>
                </a:lnTo>
                <a:close/>
              </a:path>
              <a:path w="1800225" h="2345690">
                <a:moveTo>
                  <a:pt x="1626463" y="1588871"/>
                </a:moveTo>
                <a:lnTo>
                  <a:pt x="617423" y="1588871"/>
                </a:lnTo>
                <a:lnTo>
                  <a:pt x="617423" y="1637538"/>
                </a:lnTo>
                <a:lnTo>
                  <a:pt x="1626463" y="1637538"/>
                </a:lnTo>
                <a:lnTo>
                  <a:pt x="1626463" y="1588871"/>
                </a:lnTo>
                <a:close/>
              </a:path>
              <a:path w="1800225" h="2345690">
                <a:moveTo>
                  <a:pt x="1626463" y="1442567"/>
                </a:moveTo>
                <a:lnTo>
                  <a:pt x="617423" y="1442567"/>
                </a:lnTo>
                <a:lnTo>
                  <a:pt x="617423" y="1491234"/>
                </a:lnTo>
                <a:lnTo>
                  <a:pt x="1626463" y="1491234"/>
                </a:lnTo>
                <a:lnTo>
                  <a:pt x="1626463" y="1442567"/>
                </a:lnTo>
                <a:close/>
              </a:path>
              <a:path w="1800225" h="2345690">
                <a:moveTo>
                  <a:pt x="1626463" y="1342809"/>
                </a:moveTo>
                <a:lnTo>
                  <a:pt x="617423" y="1342809"/>
                </a:lnTo>
                <a:lnTo>
                  <a:pt x="617423" y="1391462"/>
                </a:lnTo>
                <a:lnTo>
                  <a:pt x="1626463" y="1391462"/>
                </a:lnTo>
                <a:lnTo>
                  <a:pt x="1626463" y="1342809"/>
                </a:lnTo>
                <a:close/>
              </a:path>
              <a:path w="1800225" h="2345690">
                <a:moveTo>
                  <a:pt x="1799805" y="370928"/>
                </a:moveTo>
                <a:lnTo>
                  <a:pt x="1785632" y="356666"/>
                </a:lnTo>
                <a:lnTo>
                  <a:pt x="1751406" y="322262"/>
                </a:lnTo>
                <a:lnTo>
                  <a:pt x="1751406" y="405333"/>
                </a:lnTo>
                <a:lnTo>
                  <a:pt x="1751406" y="2104415"/>
                </a:lnTo>
                <a:lnTo>
                  <a:pt x="237934" y="2104415"/>
                </a:lnTo>
                <a:lnTo>
                  <a:pt x="237934" y="48666"/>
                </a:lnTo>
                <a:lnTo>
                  <a:pt x="1396682" y="48666"/>
                </a:lnTo>
                <a:lnTo>
                  <a:pt x="1396682" y="405333"/>
                </a:lnTo>
                <a:lnTo>
                  <a:pt x="1751406" y="405333"/>
                </a:lnTo>
                <a:lnTo>
                  <a:pt x="1751406" y="322262"/>
                </a:lnTo>
                <a:lnTo>
                  <a:pt x="1717179" y="287845"/>
                </a:lnTo>
                <a:lnTo>
                  <a:pt x="1717179" y="356666"/>
                </a:lnTo>
                <a:lnTo>
                  <a:pt x="1445082" y="356666"/>
                </a:lnTo>
                <a:lnTo>
                  <a:pt x="1445082" y="83083"/>
                </a:lnTo>
                <a:lnTo>
                  <a:pt x="1717179" y="356666"/>
                </a:lnTo>
                <a:lnTo>
                  <a:pt x="1717179" y="287845"/>
                </a:lnTo>
                <a:lnTo>
                  <a:pt x="1513522" y="83083"/>
                </a:lnTo>
                <a:lnTo>
                  <a:pt x="1479296" y="48666"/>
                </a:lnTo>
                <a:lnTo>
                  <a:pt x="1430896" y="0"/>
                </a:lnTo>
                <a:lnTo>
                  <a:pt x="189534" y="0"/>
                </a:lnTo>
                <a:lnTo>
                  <a:pt x="189534" y="2153081"/>
                </a:lnTo>
                <a:lnTo>
                  <a:pt x="1799805" y="2153081"/>
                </a:lnTo>
                <a:lnTo>
                  <a:pt x="1799805" y="2104415"/>
                </a:lnTo>
                <a:lnTo>
                  <a:pt x="1799805" y="370928"/>
                </a:lnTo>
                <a:close/>
              </a:path>
            </a:pathLst>
          </a:custGeom>
          <a:solidFill>
            <a:srgbClr val="000000"/>
          </a:solidFill>
        </p:spPr>
        <p:txBody>
          <a:bodyPr wrap="square" lIns="0" tIns="0" rIns="0" bIns="0" rtlCol="0"/>
          <a:lstStyle/>
          <a:p>
            <a:endParaRPr/>
          </a:p>
        </p:txBody>
      </p:sp>
      <p:sp>
        <p:nvSpPr>
          <p:cNvPr id="12" name="object 4">
            <a:extLst>
              <a:ext uri="{FF2B5EF4-FFF2-40B4-BE49-F238E27FC236}">
                <a16:creationId xmlns:a16="http://schemas.microsoft.com/office/drawing/2014/main" id="{585F2589-64BC-4D0A-B67B-08737290C868}"/>
              </a:ext>
            </a:extLst>
          </p:cNvPr>
          <p:cNvSpPr/>
          <p:nvPr/>
        </p:nvSpPr>
        <p:spPr>
          <a:xfrm>
            <a:off x="8733631" y="1497986"/>
            <a:ext cx="381000" cy="2797793"/>
          </a:xfrm>
          <a:custGeom>
            <a:avLst/>
            <a:gdLst/>
            <a:ahLst/>
            <a:cxnLst/>
            <a:rect l="l" t="t" r="r" b="b"/>
            <a:pathLst>
              <a:path w="283210" h="1823084">
                <a:moveTo>
                  <a:pt x="169469" y="1822760"/>
                </a:moveTo>
                <a:lnTo>
                  <a:pt x="36831" y="1822760"/>
                </a:lnTo>
                <a:lnTo>
                  <a:pt x="36831" y="1712141"/>
                </a:lnTo>
                <a:lnTo>
                  <a:pt x="0" y="1712141"/>
                </a:lnTo>
                <a:lnTo>
                  <a:pt x="0" y="247211"/>
                </a:lnTo>
                <a:lnTo>
                  <a:pt x="103153" y="0"/>
                </a:lnTo>
                <a:lnTo>
                  <a:pt x="155638" y="125783"/>
                </a:lnTo>
                <a:lnTo>
                  <a:pt x="103153" y="125783"/>
                </a:lnTo>
                <a:lnTo>
                  <a:pt x="48399" y="257003"/>
                </a:lnTo>
                <a:lnTo>
                  <a:pt x="48399" y="306762"/>
                </a:lnTo>
                <a:lnTo>
                  <a:pt x="206306" y="306762"/>
                </a:lnTo>
                <a:lnTo>
                  <a:pt x="206306" y="355432"/>
                </a:lnTo>
                <a:lnTo>
                  <a:pt x="48399" y="355432"/>
                </a:lnTo>
                <a:lnTo>
                  <a:pt x="48399" y="1358864"/>
                </a:lnTo>
                <a:lnTo>
                  <a:pt x="206306" y="1358864"/>
                </a:lnTo>
                <a:lnTo>
                  <a:pt x="206306" y="1407524"/>
                </a:lnTo>
                <a:lnTo>
                  <a:pt x="48399" y="1407524"/>
                </a:lnTo>
                <a:lnTo>
                  <a:pt x="48399" y="1465250"/>
                </a:lnTo>
                <a:lnTo>
                  <a:pt x="131741" y="1465250"/>
                </a:lnTo>
                <a:lnTo>
                  <a:pt x="157912" y="1465547"/>
                </a:lnTo>
                <a:lnTo>
                  <a:pt x="206306" y="1465547"/>
                </a:lnTo>
                <a:lnTo>
                  <a:pt x="206306" y="1466253"/>
                </a:lnTo>
                <a:lnTo>
                  <a:pt x="234213" y="1466749"/>
                </a:lnTo>
                <a:lnTo>
                  <a:pt x="282612" y="1466749"/>
                </a:lnTo>
                <a:lnTo>
                  <a:pt x="282612" y="1513720"/>
                </a:lnTo>
                <a:lnTo>
                  <a:pt x="86835" y="1513720"/>
                </a:lnTo>
                <a:lnTo>
                  <a:pt x="64162" y="1513799"/>
                </a:lnTo>
                <a:lnTo>
                  <a:pt x="48399" y="1514017"/>
                </a:lnTo>
                <a:lnTo>
                  <a:pt x="48399" y="1575587"/>
                </a:lnTo>
                <a:lnTo>
                  <a:pt x="206306" y="1575587"/>
                </a:lnTo>
                <a:lnTo>
                  <a:pt x="206306" y="1624252"/>
                </a:lnTo>
                <a:lnTo>
                  <a:pt x="48404" y="1624252"/>
                </a:lnTo>
                <a:lnTo>
                  <a:pt x="48404" y="1663471"/>
                </a:lnTo>
                <a:lnTo>
                  <a:pt x="206306" y="1663471"/>
                </a:lnTo>
                <a:lnTo>
                  <a:pt x="206306" y="1712136"/>
                </a:lnTo>
                <a:lnTo>
                  <a:pt x="85231" y="1712136"/>
                </a:lnTo>
                <a:lnTo>
                  <a:pt x="85231" y="1774091"/>
                </a:lnTo>
                <a:lnTo>
                  <a:pt x="169469" y="1774091"/>
                </a:lnTo>
                <a:lnTo>
                  <a:pt x="169469" y="1822760"/>
                </a:lnTo>
                <a:close/>
              </a:path>
              <a:path w="283210" h="1823084">
                <a:moveTo>
                  <a:pt x="206306" y="306762"/>
                </a:moveTo>
                <a:lnTo>
                  <a:pt x="157907" y="306762"/>
                </a:lnTo>
                <a:lnTo>
                  <a:pt x="157907" y="257003"/>
                </a:lnTo>
                <a:lnTo>
                  <a:pt x="103153" y="125783"/>
                </a:lnTo>
                <a:lnTo>
                  <a:pt x="155638" y="125783"/>
                </a:lnTo>
                <a:lnTo>
                  <a:pt x="206306" y="247211"/>
                </a:lnTo>
                <a:lnTo>
                  <a:pt x="206306" y="306762"/>
                </a:lnTo>
                <a:close/>
              </a:path>
              <a:path w="283210" h="1823084">
                <a:moveTo>
                  <a:pt x="206306" y="1358864"/>
                </a:moveTo>
                <a:lnTo>
                  <a:pt x="157912" y="1358864"/>
                </a:lnTo>
                <a:lnTo>
                  <a:pt x="157912" y="355432"/>
                </a:lnTo>
                <a:lnTo>
                  <a:pt x="206306" y="355432"/>
                </a:lnTo>
                <a:lnTo>
                  <a:pt x="206306" y="1358864"/>
                </a:lnTo>
                <a:close/>
              </a:path>
              <a:path w="283210" h="1823084">
                <a:moveTo>
                  <a:pt x="282612" y="1466749"/>
                </a:moveTo>
                <a:lnTo>
                  <a:pt x="234213" y="1466749"/>
                </a:lnTo>
                <a:lnTo>
                  <a:pt x="234213" y="1105613"/>
                </a:lnTo>
                <a:lnTo>
                  <a:pt x="282612" y="1105613"/>
                </a:lnTo>
                <a:lnTo>
                  <a:pt x="282612" y="1466749"/>
                </a:lnTo>
                <a:close/>
              </a:path>
              <a:path w="283210" h="1823084">
                <a:moveTo>
                  <a:pt x="206306" y="1465547"/>
                </a:moveTo>
                <a:lnTo>
                  <a:pt x="157912" y="1465547"/>
                </a:lnTo>
                <a:lnTo>
                  <a:pt x="157912" y="1407524"/>
                </a:lnTo>
                <a:lnTo>
                  <a:pt x="206306" y="1407524"/>
                </a:lnTo>
                <a:lnTo>
                  <a:pt x="206306" y="1465547"/>
                </a:lnTo>
                <a:close/>
              </a:path>
              <a:path w="283210" h="1823084">
                <a:moveTo>
                  <a:pt x="131741" y="1465250"/>
                </a:moveTo>
                <a:lnTo>
                  <a:pt x="48399" y="1465250"/>
                </a:lnTo>
                <a:lnTo>
                  <a:pt x="66746" y="1464958"/>
                </a:lnTo>
                <a:lnTo>
                  <a:pt x="90577" y="1464922"/>
                </a:lnTo>
                <a:lnTo>
                  <a:pt x="131741" y="1465250"/>
                </a:lnTo>
                <a:close/>
              </a:path>
              <a:path w="283210" h="1823084">
                <a:moveTo>
                  <a:pt x="206306" y="1575587"/>
                </a:moveTo>
                <a:lnTo>
                  <a:pt x="157912" y="1575587"/>
                </a:lnTo>
                <a:lnTo>
                  <a:pt x="157912" y="1514226"/>
                </a:lnTo>
                <a:lnTo>
                  <a:pt x="86835" y="1513720"/>
                </a:lnTo>
                <a:lnTo>
                  <a:pt x="282612" y="1513720"/>
                </a:lnTo>
                <a:lnTo>
                  <a:pt x="282612" y="1514932"/>
                </a:lnTo>
                <a:lnTo>
                  <a:pt x="206306" y="1514932"/>
                </a:lnTo>
                <a:lnTo>
                  <a:pt x="206306" y="1575587"/>
                </a:lnTo>
                <a:close/>
              </a:path>
              <a:path w="283210" h="1823084">
                <a:moveTo>
                  <a:pt x="282612" y="1516397"/>
                </a:moveTo>
                <a:lnTo>
                  <a:pt x="206306" y="1514932"/>
                </a:lnTo>
                <a:lnTo>
                  <a:pt x="282612" y="1514932"/>
                </a:lnTo>
                <a:lnTo>
                  <a:pt x="282612" y="1516397"/>
                </a:lnTo>
                <a:close/>
              </a:path>
              <a:path w="283210" h="1823084">
                <a:moveTo>
                  <a:pt x="206306" y="1663471"/>
                </a:moveTo>
                <a:lnTo>
                  <a:pt x="157917" y="1663471"/>
                </a:lnTo>
                <a:lnTo>
                  <a:pt x="157917" y="1624252"/>
                </a:lnTo>
                <a:lnTo>
                  <a:pt x="206306" y="1624252"/>
                </a:lnTo>
                <a:lnTo>
                  <a:pt x="206306" y="1663471"/>
                </a:lnTo>
                <a:close/>
              </a:path>
              <a:path w="283210" h="1823084">
                <a:moveTo>
                  <a:pt x="169469" y="1774091"/>
                </a:moveTo>
                <a:lnTo>
                  <a:pt x="121070" y="1774091"/>
                </a:lnTo>
                <a:lnTo>
                  <a:pt x="121070" y="1712136"/>
                </a:lnTo>
                <a:lnTo>
                  <a:pt x="206306" y="1712136"/>
                </a:lnTo>
                <a:lnTo>
                  <a:pt x="169469" y="1712141"/>
                </a:lnTo>
                <a:lnTo>
                  <a:pt x="169469" y="1774091"/>
                </a:lnTo>
                <a:close/>
              </a:path>
            </a:pathLst>
          </a:custGeom>
          <a:solidFill>
            <a:srgbClr val="000000"/>
          </a:solidFill>
        </p:spPr>
        <p:txBody>
          <a:bodyPr wrap="square" lIns="0" tIns="0" rIns="0" bIns="0" rtlCol="0"/>
          <a:lstStyle/>
          <a:p>
            <a:endParaRPr/>
          </a:p>
        </p:txBody>
      </p:sp>
    </p:spTree>
    <p:extLst>
      <p:ext uri="{BB962C8B-B14F-4D97-AF65-F5344CB8AC3E}">
        <p14:creationId xmlns:p14="http://schemas.microsoft.com/office/powerpoint/2010/main" val="107307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US" sz="1650" b="1" spc="110" dirty="0">
                <a:solidFill>
                  <a:srgbClr val="212121"/>
                </a:solidFill>
                <a:latin typeface="Arial"/>
                <a:cs typeface="Arial"/>
              </a:rPr>
              <a:t>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9" name="object 3">
            <a:extLst>
              <a:ext uri="{FF2B5EF4-FFF2-40B4-BE49-F238E27FC236}">
                <a16:creationId xmlns:a16="http://schemas.microsoft.com/office/drawing/2014/main" id="{493570F2-78BC-4B85-98E9-FE69D97E0458}"/>
              </a:ext>
            </a:extLst>
          </p:cNvPr>
          <p:cNvSpPr txBox="1"/>
          <p:nvPr/>
        </p:nvSpPr>
        <p:spPr>
          <a:xfrm>
            <a:off x="1214632" y="1494592"/>
            <a:ext cx="12320918" cy="5113772"/>
          </a:xfrm>
          <a:prstGeom prst="rect">
            <a:avLst/>
          </a:prstGeom>
        </p:spPr>
        <p:txBody>
          <a:bodyPr vert="horz" wrap="square" lIns="0" tIns="12700" rIns="0" bIns="0" rtlCol="0">
            <a:spAutoFit/>
          </a:bodyPr>
          <a:lstStyle/>
          <a:p>
            <a:pPr marL="12700" marR="5080">
              <a:lnSpc>
                <a:spcPct val="118600"/>
              </a:lnSpc>
              <a:spcBef>
                <a:spcPts val="100"/>
              </a:spcBef>
            </a:pPr>
            <a:endPar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 the Covid-19 pandemic, there isn’t a day that goes by in the news that we don't see numbers, graphs, and statements about statistics to explain how the UK, and the world, is handling the crisis.</a:t>
            </a:r>
          </a:p>
          <a:p>
            <a:pPr marL="12700" marR="5080">
              <a:lnSpc>
                <a:spcPct val="118600"/>
              </a:lnSpc>
              <a:spcBef>
                <a:spcPts val="100"/>
              </a:spcBef>
            </a:pPr>
            <a:endPar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But what do all these numbers really mean? And are they always used objectively?</a:t>
            </a:r>
          </a:p>
          <a:p>
            <a:pPr marL="12700" marR="5080">
              <a:lnSpc>
                <a:spcPct val="118600"/>
              </a:lnSpc>
              <a:spcBef>
                <a:spcPts val="100"/>
              </a:spcBef>
            </a:pPr>
            <a:endPar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8600"/>
              </a:lnSpc>
              <a:spcBef>
                <a:spcPts val="100"/>
              </a:spcBef>
            </a:pPr>
            <a:r>
              <a:rPr lang="en-US" sz="28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Today’s activities will help you scrutinize the statistics you see in the media.</a:t>
            </a:r>
          </a:p>
          <a:p>
            <a:pPr marL="12701" marR="534074">
              <a:lnSpc>
                <a:spcPct val="118600"/>
              </a:lnSpc>
              <a:spcBef>
                <a:spcPts val="10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object 10">
            <a:extLst>
              <a:ext uri="{FF2B5EF4-FFF2-40B4-BE49-F238E27FC236}">
                <a16:creationId xmlns:a16="http://schemas.microsoft.com/office/drawing/2014/main" id="{827DC713-788E-4B19-9D7C-1B6868F8CC92}"/>
              </a:ext>
            </a:extLst>
          </p:cNvPr>
          <p:cNvSpPr/>
          <p:nvPr/>
        </p:nvSpPr>
        <p:spPr>
          <a:xfrm>
            <a:off x="6783666" y="6998326"/>
            <a:ext cx="266065" cy="355600"/>
          </a:xfrm>
          <a:custGeom>
            <a:avLst/>
            <a:gdLst/>
            <a:ahLst/>
            <a:cxnLst/>
            <a:rect l="l" t="t" r="r" b="b"/>
            <a:pathLst>
              <a:path w="266064" h="355600">
                <a:moveTo>
                  <a:pt x="133235" y="355513"/>
                </a:moveTo>
                <a:lnTo>
                  <a:pt x="84622" y="296550"/>
                </a:lnTo>
                <a:lnTo>
                  <a:pt x="51590" y="254430"/>
                </a:lnTo>
                <a:lnTo>
                  <a:pt x="26017" y="218482"/>
                </a:lnTo>
                <a:lnTo>
                  <a:pt x="5706" y="170246"/>
                </a:lnTo>
                <a:lnTo>
                  <a:pt x="0" y="133188"/>
                </a:lnTo>
                <a:lnTo>
                  <a:pt x="6710" y="91128"/>
                </a:lnTo>
                <a:lnTo>
                  <a:pt x="25498" y="54588"/>
                </a:lnTo>
                <a:lnTo>
                  <a:pt x="54179" y="25759"/>
                </a:lnTo>
                <a:lnTo>
                  <a:pt x="90570" y="6833"/>
                </a:lnTo>
                <a:lnTo>
                  <a:pt x="132488" y="0"/>
                </a:lnTo>
                <a:lnTo>
                  <a:pt x="133235" y="0"/>
                </a:lnTo>
                <a:lnTo>
                  <a:pt x="175137" y="6755"/>
                </a:lnTo>
                <a:lnTo>
                  <a:pt x="211551" y="25602"/>
                </a:lnTo>
                <a:lnTo>
                  <a:pt x="225431" y="39491"/>
                </a:lnTo>
                <a:lnTo>
                  <a:pt x="132830" y="39491"/>
                </a:lnTo>
                <a:lnTo>
                  <a:pt x="95517" y="47090"/>
                </a:lnTo>
                <a:lnTo>
                  <a:pt x="65052" y="67734"/>
                </a:lnTo>
                <a:lnTo>
                  <a:pt x="44530" y="98338"/>
                </a:lnTo>
                <a:lnTo>
                  <a:pt x="37048" y="135813"/>
                </a:lnTo>
                <a:lnTo>
                  <a:pt x="44635" y="173227"/>
                </a:lnTo>
                <a:lnTo>
                  <a:pt x="65243" y="203778"/>
                </a:lnTo>
                <a:lnTo>
                  <a:pt x="95776" y="224365"/>
                </a:lnTo>
                <a:lnTo>
                  <a:pt x="133142" y="231885"/>
                </a:lnTo>
                <a:lnTo>
                  <a:pt x="230533" y="231885"/>
                </a:lnTo>
                <a:lnTo>
                  <a:pt x="214693" y="254245"/>
                </a:lnTo>
                <a:lnTo>
                  <a:pt x="181578" y="296652"/>
                </a:lnTo>
                <a:lnTo>
                  <a:pt x="151225" y="333953"/>
                </a:lnTo>
                <a:lnTo>
                  <a:pt x="133609" y="355139"/>
                </a:lnTo>
                <a:lnTo>
                  <a:pt x="133235" y="355513"/>
                </a:lnTo>
                <a:close/>
              </a:path>
              <a:path w="266064" h="355600">
                <a:moveTo>
                  <a:pt x="230533" y="231885"/>
                </a:moveTo>
                <a:lnTo>
                  <a:pt x="133142" y="231885"/>
                </a:lnTo>
                <a:lnTo>
                  <a:pt x="170455" y="224295"/>
                </a:lnTo>
                <a:lnTo>
                  <a:pt x="200920" y="203641"/>
                </a:lnTo>
                <a:lnTo>
                  <a:pt x="221443" y="173029"/>
                </a:lnTo>
                <a:lnTo>
                  <a:pt x="228925" y="135563"/>
                </a:lnTo>
                <a:lnTo>
                  <a:pt x="221341" y="98136"/>
                </a:lnTo>
                <a:lnTo>
                  <a:pt x="200741" y="67586"/>
                </a:lnTo>
                <a:lnTo>
                  <a:pt x="170209" y="47007"/>
                </a:lnTo>
                <a:lnTo>
                  <a:pt x="132830" y="39491"/>
                </a:lnTo>
                <a:lnTo>
                  <a:pt x="225431" y="39491"/>
                </a:lnTo>
                <a:lnTo>
                  <a:pt x="240288" y="54356"/>
                </a:lnTo>
                <a:lnTo>
                  <a:pt x="259159" y="90832"/>
                </a:lnTo>
                <a:lnTo>
                  <a:pt x="265973" y="132845"/>
                </a:lnTo>
                <a:lnTo>
                  <a:pt x="264680" y="148577"/>
                </a:lnTo>
                <a:lnTo>
                  <a:pt x="260380" y="169938"/>
                </a:lnTo>
                <a:lnTo>
                  <a:pt x="252433" y="194100"/>
                </a:lnTo>
                <a:lnTo>
                  <a:pt x="240204" y="218232"/>
                </a:lnTo>
                <a:lnTo>
                  <a:pt x="230533" y="231885"/>
                </a:lnTo>
                <a:close/>
              </a:path>
            </a:pathLst>
          </a:custGeom>
          <a:solidFill>
            <a:srgbClr val="3CBDA3"/>
          </a:solidFill>
        </p:spPr>
        <p:txBody>
          <a:bodyPr wrap="square" lIns="0" tIns="0" rIns="0" bIns="0" rtlCol="0"/>
          <a:lstStyle/>
          <a:p>
            <a:endParaRPr/>
          </a:p>
        </p:txBody>
      </p:sp>
      <p:grpSp>
        <p:nvGrpSpPr>
          <p:cNvPr id="13" name="object 11">
            <a:extLst>
              <a:ext uri="{FF2B5EF4-FFF2-40B4-BE49-F238E27FC236}">
                <a16:creationId xmlns:a16="http://schemas.microsoft.com/office/drawing/2014/main" id="{5B668C4A-B208-4DF7-8569-A976D46C33A2}"/>
              </a:ext>
            </a:extLst>
          </p:cNvPr>
          <p:cNvGrpSpPr/>
          <p:nvPr/>
        </p:nvGrpSpPr>
        <p:grpSpPr>
          <a:xfrm>
            <a:off x="5433890" y="8585158"/>
            <a:ext cx="996950" cy="922655"/>
            <a:chOff x="2388152" y="9084455"/>
            <a:chExt cx="996950" cy="922655"/>
          </a:xfrm>
        </p:grpSpPr>
        <p:sp>
          <p:nvSpPr>
            <p:cNvPr id="16" name="object 12">
              <a:extLst>
                <a:ext uri="{FF2B5EF4-FFF2-40B4-BE49-F238E27FC236}">
                  <a16:creationId xmlns:a16="http://schemas.microsoft.com/office/drawing/2014/main" id="{BD97DC9B-AC4E-49FE-A8AA-BD057FE232AE}"/>
                </a:ext>
              </a:extLst>
            </p:cNvPr>
            <p:cNvSpPr/>
            <p:nvPr/>
          </p:nvSpPr>
          <p:spPr>
            <a:xfrm>
              <a:off x="2388152" y="9084455"/>
              <a:ext cx="328930" cy="278765"/>
            </a:xfrm>
            <a:custGeom>
              <a:avLst/>
              <a:gdLst/>
              <a:ahLst/>
              <a:cxnLst/>
              <a:rect l="l" t="t" r="r" b="b"/>
              <a:pathLst>
                <a:path w="328930" h="278765">
                  <a:moveTo>
                    <a:pt x="283359" y="67109"/>
                  </a:moveTo>
                  <a:lnTo>
                    <a:pt x="160375" y="67109"/>
                  </a:lnTo>
                  <a:lnTo>
                    <a:pt x="160375" y="0"/>
                  </a:lnTo>
                  <a:lnTo>
                    <a:pt x="283359" y="0"/>
                  </a:lnTo>
                  <a:lnTo>
                    <a:pt x="283359" y="7623"/>
                  </a:lnTo>
                  <a:lnTo>
                    <a:pt x="170439" y="7623"/>
                  </a:lnTo>
                  <a:lnTo>
                    <a:pt x="170439" y="33523"/>
                  </a:lnTo>
                  <a:lnTo>
                    <a:pt x="283359" y="33523"/>
                  </a:lnTo>
                  <a:lnTo>
                    <a:pt x="283359" y="67109"/>
                  </a:lnTo>
                  <a:close/>
                </a:path>
                <a:path w="328930" h="278765">
                  <a:moveTo>
                    <a:pt x="283359" y="33523"/>
                  </a:moveTo>
                  <a:lnTo>
                    <a:pt x="273264" y="33523"/>
                  </a:lnTo>
                  <a:lnTo>
                    <a:pt x="273264" y="7623"/>
                  </a:lnTo>
                  <a:lnTo>
                    <a:pt x="283359" y="7623"/>
                  </a:lnTo>
                  <a:lnTo>
                    <a:pt x="283359" y="33523"/>
                  </a:lnTo>
                  <a:close/>
                </a:path>
                <a:path w="328930" h="278765">
                  <a:moveTo>
                    <a:pt x="67365" y="77357"/>
                  </a:moveTo>
                  <a:lnTo>
                    <a:pt x="20004" y="77357"/>
                  </a:lnTo>
                  <a:lnTo>
                    <a:pt x="20004" y="62142"/>
                  </a:lnTo>
                  <a:lnTo>
                    <a:pt x="67365" y="62142"/>
                  </a:lnTo>
                  <a:lnTo>
                    <a:pt x="67365" y="77357"/>
                  </a:lnTo>
                  <a:close/>
                </a:path>
                <a:path w="328930" h="278765">
                  <a:moveTo>
                    <a:pt x="253945" y="77357"/>
                  </a:moveTo>
                  <a:lnTo>
                    <a:pt x="189758" y="77357"/>
                  </a:lnTo>
                  <a:lnTo>
                    <a:pt x="189758" y="67109"/>
                  </a:lnTo>
                  <a:lnTo>
                    <a:pt x="253945" y="67109"/>
                  </a:lnTo>
                  <a:lnTo>
                    <a:pt x="253945" y="77357"/>
                  </a:lnTo>
                  <a:close/>
                </a:path>
                <a:path w="328930" h="278765">
                  <a:moveTo>
                    <a:pt x="328633" y="278750"/>
                  </a:moveTo>
                  <a:lnTo>
                    <a:pt x="0" y="278750"/>
                  </a:lnTo>
                  <a:lnTo>
                    <a:pt x="0" y="77357"/>
                  </a:lnTo>
                  <a:lnTo>
                    <a:pt x="328633" y="77357"/>
                  </a:lnTo>
                  <a:lnTo>
                    <a:pt x="328633" y="96540"/>
                  </a:lnTo>
                  <a:lnTo>
                    <a:pt x="221851" y="96540"/>
                  </a:lnTo>
                  <a:lnTo>
                    <a:pt x="202866" y="100383"/>
                  </a:lnTo>
                  <a:lnTo>
                    <a:pt x="37421" y="100383"/>
                  </a:lnTo>
                  <a:lnTo>
                    <a:pt x="37421" y="124909"/>
                  </a:lnTo>
                  <a:lnTo>
                    <a:pt x="163889" y="124909"/>
                  </a:lnTo>
                  <a:lnTo>
                    <a:pt x="151542" y="143266"/>
                  </a:lnTo>
                  <a:lnTo>
                    <a:pt x="145543" y="173054"/>
                  </a:lnTo>
                  <a:lnTo>
                    <a:pt x="151542" y="202843"/>
                  </a:lnTo>
                  <a:lnTo>
                    <a:pt x="167900" y="227163"/>
                  </a:lnTo>
                  <a:lnTo>
                    <a:pt x="192156" y="243558"/>
                  </a:lnTo>
                  <a:lnTo>
                    <a:pt x="221851" y="249569"/>
                  </a:lnTo>
                  <a:lnTo>
                    <a:pt x="328633" y="249569"/>
                  </a:lnTo>
                  <a:lnTo>
                    <a:pt x="328633" y="278750"/>
                  </a:lnTo>
                  <a:close/>
                </a:path>
                <a:path w="328930" h="278765">
                  <a:moveTo>
                    <a:pt x="328633" y="249569"/>
                  </a:moveTo>
                  <a:lnTo>
                    <a:pt x="221851" y="249569"/>
                  </a:lnTo>
                  <a:lnTo>
                    <a:pt x="251547" y="243558"/>
                  </a:lnTo>
                  <a:lnTo>
                    <a:pt x="275803" y="227163"/>
                  </a:lnTo>
                  <a:lnTo>
                    <a:pt x="292161" y="202843"/>
                  </a:lnTo>
                  <a:lnTo>
                    <a:pt x="298160" y="173054"/>
                  </a:lnTo>
                  <a:lnTo>
                    <a:pt x="292161" y="143266"/>
                  </a:lnTo>
                  <a:lnTo>
                    <a:pt x="275803" y="118946"/>
                  </a:lnTo>
                  <a:lnTo>
                    <a:pt x="251547" y="102551"/>
                  </a:lnTo>
                  <a:lnTo>
                    <a:pt x="221851" y="96540"/>
                  </a:lnTo>
                  <a:lnTo>
                    <a:pt x="328633" y="96540"/>
                  </a:lnTo>
                  <a:lnTo>
                    <a:pt x="328633" y="249569"/>
                  </a:lnTo>
                  <a:close/>
                </a:path>
                <a:path w="328930" h="278765">
                  <a:moveTo>
                    <a:pt x="163889" y="124909"/>
                  </a:moveTo>
                  <a:lnTo>
                    <a:pt x="97278" y="124909"/>
                  </a:lnTo>
                  <a:lnTo>
                    <a:pt x="97278" y="100383"/>
                  </a:lnTo>
                  <a:lnTo>
                    <a:pt x="202866" y="100383"/>
                  </a:lnTo>
                  <a:lnTo>
                    <a:pt x="192156" y="102551"/>
                  </a:lnTo>
                  <a:lnTo>
                    <a:pt x="167900" y="118946"/>
                  </a:lnTo>
                  <a:lnTo>
                    <a:pt x="163889" y="124909"/>
                  </a:lnTo>
                  <a:close/>
                </a:path>
              </a:pathLst>
            </a:custGeom>
            <a:solidFill>
              <a:srgbClr val="3CBDA3"/>
            </a:solidFill>
          </p:spPr>
          <p:txBody>
            <a:bodyPr wrap="square" lIns="0" tIns="0" rIns="0" bIns="0" rtlCol="0"/>
            <a:lstStyle/>
            <a:p>
              <a:endParaRPr/>
            </a:p>
          </p:txBody>
        </p:sp>
        <p:pic>
          <p:nvPicPr>
            <p:cNvPr id="17" name="object 13">
              <a:extLst>
                <a:ext uri="{FF2B5EF4-FFF2-40B4-BE49-F238E27FC236}">
                  <a16:creationId xmlns:a16="http://schemas.microsoft.com/office/drawing/2014/main" id="{0D22F312-296A-42DA-883D-DCA39B4F58B4}"/>
                </a:ext>
              </a:extLst>
            </p:cNvPr>
            <p:cNvPicPr/>
            <p:nvPr/>
          </p:nvPicPr>
          <p:blipFill>
            <a:blip r:embed="rId2" cstate="print"/>
            <a:stretch>
              <a:fillRect/>
            </a:stretch>
          </p:blipFill>
          <p:spPr>
            <a:xfrm>
              <a:off x="2564699" y="9212114"/>
              <a:ext cx="90579" cy="90792"/>
            </a:xfrm>
            <a:prstGeom prst="rect">
              <a:avLst/>
            </a:prstGeom>
          </p:spPr>
        </p:pic>
        <p:sp>
          <p:nvSpPr>
            <p:cNvPr id="20" name="object 14">
              <a:extLst>
                <a:ext uri="{FF2B5EF4-FFF2-40B4-BE49-F238E27FC236}">
                  <a16:creationId xmlns:a16="http://schemas.microsoft.com/office/drawing/2014/main" id="{9BD2C1A7-176A-4775-8BC2-0A19E896E00B}"/>
                </a:ext>
              </a:extLst>
            </p:cNvPr>
            <p:cNvSpPr/>
            <p:nvPr/>
          </p:nvSpPr>
          <p:spPr>
            <a:xfrm>
              <a:off x="2645961" y="9281848"/>
              <a:ext cx="739140" cy="725170"/>
            </a:xfrm>
            <a:custGeom>
              <a:avLst/>
              <a:gdLst/>
              <a:ahLst/>
              <a:cxnLst/>
              <a:rect l="l" t="t" r="r" b="b"/>
              <a:pathLst>
                <a:path w="739139" h="725170">
                  <a:moveTo>
                    <a:pt x="361568" y="725087"/>
                  </a:moveTo>
                  <a:lnTo>
                    <a:pt x="312504" y="721777"/>
                  </a:lnTo>
                  <a:lnTo>
                    <a:pt x="265446" y="712137"/>
                  </a:lnTo>
                  <a:lnTo>
                    <a:pt x="220826" y="696598"/>
                  </a:lnTo>
                  <a:lnTo>
                    <a:pt x="179074" y="675591"/>
                  </a:lnTo>
                  <a:lnTo>
                    <a:pt x="140621" y="649549"/>
                  </a:lnTo>
                  <a:lnTo>
                    <a:pt x="105897" y="618904"/>
                  </a:lnTo>
                  <a:lnTo>
                    <a:pt x="75334" y="584087"/>
                  </a:lnTo>
                  <a:lnTo>
                    <a:pt x="49362" y="545530"/>
                  </a:lnTo>
                  <a:lnTo>
                    <a:pt x="28412" y="503665"/>
                  </a:lnTo>
                  <a:lnTo>
                    <a:pt x="12914" y="458925"/>
                  </a:lnTo>
                  <a:lnTo>
                    <a:pt x="3300" y="411740"/>
                  </a:lnTo>
                  <a:lnTo>
                    <a:pt x="0" y="362543"/>
                  </a:lnTo>
                  <a:lnTo>
                    <a:pt x="3300" y="313346"/>
                  </a:lnTo>
                  <a:lnTo>
                    <a:pt x="12914" y="266162"/>
                  </a:lnTo>
                  <a:lnTo>
                    <a:pt x="28412" y="221421"/>
                  </a:lnTo>
                  <a:lnTo>
                    <a:pt x="49362" y="179556"/>
                  </a:lnTo>
                  <a:lnTo>
                    <a:pt x="75334" y="141000"/>
                  </a:lnTo>
                  <a:lnTo>
                    <a:pt x="105897" y="106183"/>
                  </a:lnTo>
                  <a:lnTo>
                    <a:pt x="140621" y="75537"/>
                  </a:lnTo>
                  <a:lnTo>
                    <a:pt x="179074" y="49495"/>
                  </a:lnTo>
                  <a:lnTo>
                    <a:pt x="220826" y="28489"/>
                  </a:lnTo>
                  <a:lnTo>
                    <a:pt x="265446" y="12949"/>
                  </a:lnTo>
                  <a:lnTo>
                    <a:pt x="312504" y="3309"/>
                  </a:lnTo>
                  <a:lnTo>
                    <a:pt x="361568" y="0"/>
                  </a:lnTo>
                  <a:lnTo>
                    <a:pt x="415521" y="4014"/>
                  </a:lnTo>
                  <a:lnTo>
                    <a:pt x="466976" y="15668"/>
                  </a:lnTo>
                  <a:lnTo>
                    <a:pt x="515361" y="34382"/>
                  </a:lnTo>
                  <a:lnTo>
                    <a:pt x="560106" y="59574"/>
                  </a:lnTo>
                  <a:lnTo>
                    <a:pt x="600640" y="90662"/>
                  </a:lnTo>
                  <a:lnTo>
                    <a:pt x="636391" y="127065"/>
                  </a:lnTo>
                  <a:lnTo>
                    <a:pt x="678892" y="116826"/>
                  </a:lnTo>
                  <a:lnTo>
                    <a:pt x="711211" y="98321"/>
                  </a:lnTo>
                  <a:lnTo>
                    <a:pt x="731763" y="80590"/>
                  </a:lnTo>
                  <a:lnTo>
                    <a:pt x="738966" y="72671"/>
                  </a:lnTo>
                  <a:lnTo>
                    <a:pt x="734687" y="112101"/>
                  </a:lnTo>
                  <a:lnTo>
                    <a:pt x="723293" y="147673"/>
                  </a:lnTo>
                  <a:lnTo>
                    <a:pt x="706944" y="179104"/>
                  </a:lnTo>
                  <a:lnTo>
                    <a:pt x="687803" y="206110"/>
                  </a:lnTo>
                  <a:lnTo>
                    <a:pt x="702880" y="242657"/>
                  </a:lnTo>
                  <a:lnTo>
                    <a:pt x="713965" y="281081"/>
                  </a:lnTo>
                  <a:lnTo>
                    <a:pt x="720802" y="321128"/>
                  </a:lnTo>
                  <a:lnTo>
                    <a:pt x="723137" y="362543"/>
                  </a:lnTo>
                  <a:lnTo>
                    <a:pt x="719837" y="411740"/>
                  </a:lnTo>
                  <a:lnTo>
                    <a:pt x="710222" y="458925"/>
                  </a:lnTo>
                  <a:lnTo>
                    <a:pt x="694725" y="503665"/>
                  </a:lnTo>
                  <a:lnTo>
                    <a:pt x="673774" y="545530"/>
                  </a:lnTo>
                  <a:lnTo>
                    <a:pt x="647803" y="584087"/>
                  </a:lnTo>
                  <a:lnTo>
                    <a:pt x="617240" y="618904"/>
                  </a:lnTo>
                  <a:lnTo>
                    <a:pt x="582516" y="649549"/>
                  </a:lnTo>
                  <a:lnTo>
                    <a:pt x="544063" y="675591"/>
                  </a:lnTo>
                  <a:lnTo>
                    <a:pt x="502311" y="696598"/>
                  </a:lnTo>
                  <a:lnTo>
                    <a:pt x="457691" y="712137"/>
                  </a:lnTo>
                  <a:lnTo>
                    <a:pt x="410633" y="721777"/>
                  </a:lnTo>
                  <a:lnTo>
                    <a:pt x="361568" y="725087"/>
                  </a:lnTo>
                  <a:close/>
                </a:path>
              </a:pathLst>
            </a:custGeom>
            <a:solidFill>
              <a:srgbClr val="FFFFFF"/>
            </a:solidFill>
          </p:spPr>
          <p:txBody>
            <a:bodyPr wrap="square" lIns="0" tIns="0" rIns="0" bIns="0" rtlCol="0"/>
            <a:lstStyle/>
            <a:p>
              <a:endParaRPr/>
            </a:p>
          </p:txBody>
        </p:sp>
        <p:sp>
          <p:nvSpPr>
            <p:cNvPr id="21" name="object 15">
              <a:extLst>
                <a:ext uri="{FF2B5EF4-FFF2-40B4-BE49-F238E27FC236}">
                  <a16:creationId xmlns:a16="http://schemas.microsoft.com/office/drawing/2014/main" id="{36AC0678-1735-4A4E-8C54-5944F04EBD67}"/>
                </a:ext>
              </a:extLst>
            </p:cNvPr>
            <p:cNvSpPr/>
            <p:nvPr/>
          </p:nvSpPr>
          <p:spPr>
            <a:xfrm>
              <a:off x="2828428" y="9455809"/>
              <a:ext cx="320040" cy="377190"/>
            </a:xfrm>
            <a:custGeom>
              <a:avLst/>
              <a:gdLst/>
              <a:ahLst/>
              <a:cxnLst/>
              <a:rect l="l" t="t" r="r" b="b"/>
              <a:pathLst>
                <a:path w="320039" h="377190">
                  <a:moveTo>
                    <a:pt x="61632" y="377165"/>
                  </a:moveTo>
                  <a:lnTo>
                    <a:pt x="37647" y="372800"/>
                  </a:lnTo>
                  <a:lnTo>
                    <a:pt x="18056" y="360895"/>
                  </a:lnTo>
                  <a:lnTo>
                    <a:pt x="4845" y="343238"/>
                  </a:lnTo>
                  <a:lnTo>
                    <a:pt x="0" y="321615"/>
                  </a:lnTo>
                  <a:lnTo>
                    <a:pt x="4845" y="300023"/>
                  </a:lnTo>
                  <a:lnTo>
                    <a:pt x="18056" y="282374"/>
                  </a:lnTo>
                  <a:lnTo>
                    <a:pt x="37647" y="270465"/>
                  </a:lnTo>
                  <a:lnTo>
                    <a:pt x="61632" y="266096"/>
                  </a:lnTo>
                  <a:lnTo>
                    <a:pt x="69764" y="266096"/>
                  </a:lnTo>
                  <a:lnTo>
                    <a:pt x="77523" y="267565"/>
                  </a:lnTo>
                  <a:lnTo>
                    <a:pt x="84627" y="270126"/>
                  </a:lnTo>
                  <a:lnTo>
                    <a:pt x="84627" y="52363"/>
                  </a:lnTo>
                  <a:lnTo>
                    <a:pt x="319753" y="0"/>
                  </a:lnTo>
                  <a:lnTo>
                    <a:pt x="319753" y="276594"/>
                  </a:lnTo>
                  <a:lnTo>
                    <a:pt x="314907" y="298212"/>
                  </a:lnTo>
                  <a:lnTo>
                    <a:pt x="301692" y="315858"/>
                  </a:lnTo>
                  <a:lnTo>
                    <a:pt x="282092" y="327752"/>
                  </a:lnTo>
                  <a:lnTo>
                    <a:pt x="258089" y="332113"/>
                  </a:lnTo>
                  <a:lnTo>
                    <a:pt x="234105" y="327752"/>
                  </a:lnTo>
                  <a:lnTo>
                    <a:pt x="201302" y="298212"/>
                  </a:lnTo>
                  <a:lnTo>
                    <a:pt x="201302" y="254976"/>
                  </a:lnTo>
                  <a:lnTo>
                    <a:pt x="234105" y="225435"/>
                  </a:lnTo>
                  <a:lnTo>
                    <a:pt x="273949" y="222512"/>
                  </a:lnTo>
                  <a:lnTo>
                    <a:pt x="281085" y="225074"/>
                  </a:lnTo>
                  <a:lnTo>
                    <a:pt x="281085" y="80888"/>
                  </a:lnTo>
                  <a:lnTo>
                    <a:pt x="123296" y="116036"/>
                  </a:lnTo>
                  <a:lnTo>
                    <a:pt x="123296" y="321615"/>
                  </a:lnTo>
                  <a:lnTo>
                    <a:pt x="118450" y="343238"/>
                  </a:lnTo>
                  <a:lnTo>
                    <a:pt x="105235" y="360895"/>
                  </a:lnTo>
                  <a:lnTo>
                    <a:pt x="85635" y="372800"/>
                  </a:lnTo>
                  <a:lnTo>
                    <a:pt x="61632" y="377165"/>
                  </a:lnTo>
                  <a:close/>
                </a:path>
              </a:pathLst>
            </a:custGeom>
            <a:solidFill>
              <a:srgbClr val="2D2B2E"/>
            </a:solidFill>
          </p:spPr>
          <p:txBody>
            <a:bodyPr wrap="square" lIns="0" tIns="0" rIns="0" bIns="0" rtlCol="0"/>
            <a:lstStyle/>
            <a:p>
              <a:endParaRPr/>
            </a:p>
          </p:txBody>
        </p:sp>
      </p:grpSp>
      <p:sp>
        <p:nvSpPr>
          <p:cNvPr id="22" name="object 16">
            <a:extLst>
              <a:ext uri="{FF2B5EF4-FFF2-40B4-BE49-F238E27FC236}">
                <a16:creationId xmlns:a16="http://schemas.microsoft.com/office/drawing/2014/main" id="{CE762226-A44F-463E-AB59-8BA94DAFE9D4}"/>
              </a:ext>
            </a:extLst>
          </p:cNvPr>
          <p:cNvSpPr/>
          <p:nvPr/>
        </p:nvSpPr>
        <p:spPr>
          <a:xfrm>
            <a:off x="7899077" y="7544122"/>
            <a:ext cx="240665" cy="386715"/>
          </a:xfrm>
          <a:custGeom>
            <a:avLst/>
            <a:gdLst/>
            <a:ahLst/>
            <a:cxnLst/>
            <a:rect l="l" t="t" r="r" b="b"/>
            <a:pathLst>
              <a:path w="240664" h="386715">
                <a:moveTo>
                  <a:pt x="169648" y="386463"/>
                </a:moveTo>
                <a:lnTo>
                  <a:pt x="119949" y="250587"/>
                </a:lnTo>
                <a:lnTo>
                  <a:pt x="131228" y="246432"/>
                </a:lnTo>
                <a:lnTo>
                  <a:pt x="119887" y="215470"/>
                </a:lnTo>
                <a:lnTo>
                  <a:pt x="51633" y="200325"/>
                </a:lnTo>
                <a:lnTo>
                  <a:pt x="6468" y="145298"/>
                </a:lnTo>
                <a:lnTo>
                  <a:pt x="0" y="102880"/>
                </a:lnTo>
                <a:lnTo>
                  <a:pt x="9919" y="62606"/>
                </a:lnTo>
                <a:lnTo>
                  <a:pt x="34152" y="28974"/>
                </a:lnTo>
                <a:lnTo>
                  <a:pt x="70624" y="6485"/>
                </a:lnTo>
                <a:lnTo>
                  <a:pt x="112946" y="0"/>
                </a:lnTo>
                <a:lnTo>
                  <a:pt x="153122" y="9946"/>
                </a:lnTo>
                <a:lnTo>
                  <a:pt x="185274" y="33236"/>
                </a:lnTo>
                <a:lnTo>
                  <a:pt x="111369" y="33236"/>
                </a:lnTo>
                <a:lnTo>
                  <a:pt x="82060" y="37728"/>
                </a:lnTo>
                <a:lnTo>
                  <a:pt x="56815" y="53307"/>
                </a:lnTo>
                <a:lnTo>
                  <a:pt x="40042" y="76595"/>
                </a:lnTo>
                <a:lnTo>
                  <a:pt x="33177" y="104475"/>
                </a:lnTo>
                <a:lnTo>
                  <a:pt x="37658" y="133832"/>
                </a:lnTo>
                <a:lnTo>
                  <a:pt x="53177" y="159163"/>
                </a:lnTo>
                <a:lnTo>
                  <a:pt x="76396" y="175990"/>
                </a:lnTo>
                <a:lnTo>
                  <a:pt x="104208" y="182877"/>
                </a:lnTo>
                <a:lnTo>
                  <a:pt x="183596" y="182877"/>
                </a:lnTo>
                <a:lnTo>
                  <a:pt x="167809" y="197849"/>
                </a:lnTo>
                <a:lnTo>
                  <a:pt x="179120" y="228842"/>
                </a:lnTo>
                <a:lnTo>
                  <a:pt x="191920" y="228842"/>
                </a:lnTo>
                <a:lnTo>
                  <a:pt x="240098" y="360531"/>
                </a:lnTo>
                <a:lnTo>
                  <a:pt x="169648" y="386463"/>
                </a:lnTo>
                <a:close/>
              </a:path>
              <a:path w="240664" h="386715">
                <a:moveTo>
                  <a:pt x="183596" y="182877"/>
                </a:moveTo>
                <a:lnTo>
                  <a:pt x="104208" y="182877"/>
                </a:lnTo>
                <a:lnTo>
                  <a:pt x="133503" y="178384"/>
                </a:lnTo>
                <a:lnTo>
                  <a:pt x="158748" y="162823"/>
                </a:lnTo>
                <a:lnTo>
                  <a:pt x="175525" y="139541"/>
                </a:lnTo>
                <a:lnTo>
                  <a:pt x="182399" y="111655"/>
                </a:lnTo>
                <a:lnTo>
                  <a:pt x="177936" y="82281"/>
                </a:lnTo>
                <a:lnTo>
                  <a:pt x="162403" y="56950"/>
                </a:lnTo>
                <a:lnTo>
                  <a:pt x="139182" y="40122"/>
                </a:lnTo>
                <a:lnTo>
                  <a:pt x="111369" y="33236"/>
                </a:lnTo>
                <a:lnTo>
                  <a:pt x="185274" y="33236"/>
                </a:lnTo>
                <a:lnTo>
                  <a:pt x="186666" y="34244"/>
                </a:lnTo>
                <a:lnTo>
                  <a:pt x="209095" y="70815"/>
                </a:lnTo>
                <a:lnTo>
                  <a:pt x="215680" y="106986"/>
                </a:lnTo>
                <a:lnTo>
                  <a:pt x="210127" y="142053"/>
                </a:lnTo>
                <a:lnTo>
                  <a:pt x="193737" y="173259"/>
                </a:lnTo>
                <a:lnTo>
                  <a:pt x="183596" y="182877"/>
                </a:lnTo>
                <a:close/>
              </a:path>
              <a:path w="240664" h="386715">
                <a:moveTo>
                  <a:pt x="191920" y="228842"/>
                </a:moveTo>
                <a:lnTo>
                  <a:pt x="179120" y="228842"/>
                </a:lnTo>
                <a:lnTo>
                  <a:pt x="190399" y="224686"/>
                </a:lnTo>
                <a:lnTo>
                  <a:pt x="191920" y="228842"/>
                </a:lnTo>
                <a:close/>
              </a:path>
            </a:pathLst>
          </a:custGeom>
          <a:solidFill>
            <a:srgbClr val="FACD4A"/>
          </a:solidFill>
        </p:spPr>
        <p:txBody>
          <a:bodyPr wrap="square" lIns="0" tIns="0" rIns="0" bIns="0" rtlCol="0"/>
          <a:lstStyle/>
          <a:p>
            <a:endParaRPr/>
          </a:p>
        </p:txBody>
      </p:sp>
      <p:grpSp>
        <p:nvGrpSpPr>
          <p:cNvPr id="23" name="object 17">
            <a:extLst>
              <a:ext uri="{FF2B5EF4-FFF2-40B4-BE49-F238E27FC236}">
                <a16:creationId xmlns:a16="http://schemas.microsoft.com/office/drawing/2014/main" id="{CEDD95EB-F631-4679-97FE-47E1885A9DF2}"/>
              </a:ext>
            </a:extLst>
          </p:cNvPr>
          <p:cNvGrpSpPr/>
          <p:nvPr/>
        </p:nvGrpSpPr>
        <p:grpSpPr>
          <a:xfrm>
            <a:off x="5316701" y="7785587"/>
            <a:ext cx="3020060" cy="939165"/>
            <a:chOff x="2270963" y="8284884"/>
            <a:chExt cx="3020060" cy="939165"/>
          </a:xfrm>
        </p:grpSpPr>
        <p:sp>
          <p:nvSpPr>
            <p:cNvPr id="24" name="object 18">
              <a:extLst>
                <a:ext uri="{FF2B5EF4-FFF2-40B4-BE49-F238E27FC236}">
                  <a16:creationId xmlns:a16="http://schemas.microsoft.com/office/drawing/2014/main" id="{FC444567-CD0C-4F20-8342-1EB72EBBD08E}"/>
                </a:ext>
              </a:extLst>
            </p:cNvPr>
            <p:cNvSpPr/>
            <p:nvPr/>
          </p:nvSpPr>
          <p:spPr>
            <a:xfrm>
              <a:off x="3060469" y="8308285"/>
              <a:ext cx="297180" cy="213995"/>
            </a:xfrm>
            <a:custGeom>
              <a:avLst/>
              <a:gdLst/>
              <a:ahLst/>
              <a:cxnLst/>
              <a:rect l="l" t="t" r="r" b="b"/>
              <a:pathLst>
                <a:path w="297179" h="213995">
                  <a:moveTo>
                    <a:pt x="240952" y="213952"/>
                  </a:moveTo>
                  <a:lnTo>
                    <a:pt x="55992" y="213952"/>
                  </a:lnTo>
                  <a:lnTo>
                    <a:pt x="34190" y="209532"/>
                  </a:lnTo>
                  <a:lnTo>
                    <a:pt x="16393" y="197483"/>
                  </a:lnTo>
                  <a:lnTo>
                    <a:pt x="4397" y="179616"/>
                  </a:lnTo>
                  <a:lnTo>
                    <a:pt x="0" y="157745"/>
                  </a:lnTo>
                  <a:lnTo>
                    <a:pt x="2844" y="140043"/>
                  </a:lnTo>
                  <a:lnTo>
                    <a:pt x="10769" y="124667"/>
                  </a:lnTo>
                  <a:lnTo>
                    <a:pt x="22859" y="112536"/>
                  </a:lnTo>
                  <a:lnTo>
                    <a:pt x="38200" y="104570"/>
                  </a:lnTo>
                  <a:lnTo>
                    <a:pt x="35312" y="97335"/>
                  </a:lnTo>
                  <a:lnTo>
                    <a:pt x="33180" y="89757"/>
                  </a:lnTo>
                  <a:lnTo>
                    <a:pt x="31860" y="81868"/>
                  </a:lnTo>
                  <a:lnTo>
                    <a:pt x="31408" y="73702"/>
                  </a:lnTo>
                  <a:lnTo>
                    <a:pt x="37183" y="45011"/>
                  </a:lnTo>
                  <a:lnTo>
                    <a:pt x="52935" y="21585"/>
                  </a:lnTo>
                  <a:lnTo>
                    <a:pt x="76299" y="5791"/>
                  </a:lnTo>
                  <a:lnTo>
                    <a:pt x="104912" y="0"/>
                  </a:lnTo>
                  <a:lnTo>
                    <a:pt x="123140" y="2289"/>
                  </a:lnTo>
                  <a:lnTo>
                    <a:pt x="139689" y="8775"/>
                  </a:lnTo>
                  <a:lnTo>
                    <a:pt x="154000" y="18887"/>
                  </a:lnTo>
                  <a:lnTo>
                    <a:pt x="165516" y="32055"/>
                  </a:lnTo>
                  <a:lnTo>
                    <a:pt x="172993" y="25266"/>
                  </a:lnTo>
                  <a:lnTo>
                    <a:pt x="181750" y="20108"/>
                  </a:lnTo>
                  <a:lnTo>
                    <a:pt x="191535" y="16831"/>
                  </a:lnTo>
                  <a:lnTo>
                    <a:pt x="202097" y="15683"/>
                  </a:lnTo>
                  <a:lnTo>
                    <a:pt x="220188" y="19119"/>
                  </a:lnTo>
                  <a:lnTo>
                    <a:pt x="235262" y="28548"/>
                  </a:lnTo>
                  <a:lnTo>
                    <a:pt x="246006" y="42651"/>
                  </a:lnTo>
                  <a:lnTo>
                    <a:pt x="251110" y="60111"/>
                  </a:lnTo>
                  <a:lnTo>
                    <a:pt x="264245" y="65584"/>
                  </a:lnTo>
                  <a:lnTo>
                    <a:pt x="274701" y="74908"/>
                  </a:lnTo>
                  <a:lnTo>
                    <a:pt x="281611" y="87215"/>
                  </a:lnTo>
                  <a:lnTo>
                    <a:pt x="284107" y="101633"/>
                  </a:lnTo>
                  <a:lnTo>
                    <a:pt x="284107" y="107538"/>
                  </a:lnTo>
                  <a:lnTo>
                    <a:pt x="282892" y="113162"/>
                  </a:lnTo>
                  <a:lnTo>
                    <a:pt x="280773" y="118285"/>
                  </a:lnTo>
                  <a:lnTo>
                    <a:pt x="287516" y="126560"/>
                  </a:lnTo>
                  <a:lnTo>
                    <a:pt x="292629" y="136047"/>
                  </a:lnTo>
                  <a:lnTo>
                    <a:pt x="295873" y="146518"/>
                  </a:lnTo>
                  <a:lnTo>
                    <a:pt x="297007" y="157745"/>
                  </a:lnTo>
                  <a:lnTo>
                    <a:pt x="292599" y="179616"/>
                  </a:lnTo>
                  <a:lnTo>
                    <a:pt x="280582" y="197483"/>
                  </a:lnTo>
                  <a:lnTo>
                    <a:pt x="262764" y="209532"/>
                  </a:lnTo>
                  <a:lnTo>
                    <a:pt x="240952" y="213952"/>
                  </a:lnTo>
                  <a:close/>
                </a:path>
              </a:pathLst>
            </a:custGeom>
            <a:solidFill>
              <a:srgbClr val="3CBDA3"/>
            </a:solidFill>
          </p:spPr>
          <p:txBody>
            <a:bodyPr wrap="square" lIns="0" tIns="0" rIns="0" bIns="0" rtlCol="0"/>
            <a:lstStyle/>
            <a:p>
              <a:endParaRPr/>
            </a:p>
          </p:txBody>
        </p:sp>
        <p:sp>
          <p:nvSpPr>
            <p:cNvPr id="25" name="object 19">
              <a:extLst>
                <a:ext uri="{FF2B5EF4-FFF2-40B4-BE49-F238E27FC236}">
                  <a16:creationId xmlns:a16="http://schemas.microsoft.com/office/drawing/2014/main" id="{2AE3A047-61CF-4D1A-A43A-000F07EC7663}"/>
                </a:ext>
              </a:extLst>
            </p:cNvPr>
            <p:cNvSpPr/>
            <p:nvPr/>
          </p:nvSpPr>
          <p:spPr>
            <a:xfrm>
              <a:off x="3040735" y="8635123"/>
              <a:ext cx="738505" cy="519430"/>
            </a:xfrm>
            <a:custGeom>
              <a:avLst/>
              <a:gdLst/>
              <a:ahLst/>
              <a:cxnLst/>
              <a:rect l="l" t="t" r="r" b="b"/>
              <a:pathLst>
                <a:path w="738504" h="519429">
                  <a:moveTo>
                    <a:pt x="408368" y="496887"/>
                  </a:moveTo>
                  <a:lnTo>
                    <a:pt x="402018" y="490512"/>
                  </a:lnTo>
                  <a:lnTo>
                    <a:pt x="336397" y="490512"/>
                  </a:lnTo>
                  <a:lnTo>
                    <a:pt x="330073" y="496887"/>
                  </a:lnTo>
                  <a:lnTo>
                    <a:pt x="330073" y="512546"/>
                  </a:lnTo>
                  <a:lnTo>
                    <a:pt x="336397" y="518922"/>
                  </a:lnTo>
                  <a:lnTo>
                    <a:pt x="394195" y="518922"/>
                  </a:lnTo>
                  <a:lnTo>
                    <a:pt x="402018" y="518922"/>
                  </a:lnTo>
                  <a:lnTo>
                    <a:pt x="408368" y="512546"/>
                  </a:lnTo>
                  <a:lnTo>
                    <a:pt x="408368" y="496887"/>
                  </a:lnTo>
                  <a:close/>
                </a:path>
                <a:path w="738504" h="519429">
                  <a:moveTo>
                    <a:pt x="738441" y="0"/>
                  </a:moveTo>
                  <a:lnTo>
                    <a:pt x="0" y="0"/>
                  </a:lnTo>
                  <a:lnTo>
                    <a:pt x="0" y="476923"/>
                  </a:lnTo>
                  <a:lnTo>
                    <a:pt x="738441" y="476923"/>
                  </a:lnTo>
                  <a:lnTo>
                    <a:pt x="738441" y="0"/>
                  </a:lnTo>
                  <a:close/>
                </a:path>
              </a:pathLst>
            </a:custGeom>
            <a:solidFill>
              <a:srgbClr val="2D2B2E"/>
            </a:solidFill>
          </p:spPr>
          <p:txBody>
            <a:bodyPr wrap="square" lIns="0" tIns="0" rIns="0" bIns="0" rtlCol="0"/>
            <a:lstStyle/>
            <a:p>
              <a:endParaRPr/>
            </a:p>
          </p:txBody>
        </p:sp>
        <p:sp>
          <p:nvSpPr>
            <p:cNvPr id="26" name="object 20">
              <a:extLst>
                <a:ext uri="{FF2B5EF4-FFF2-40B4-BE49-F238E27FC236}">
                  <a16:creationId xmlns:a16="http://schemas.microsoft.com/office/drawing/2014/main" id="{43F040DB-D974-49A9-9C8E-52AFD1C7588C}"/>
                </a:ext>
              </a:extLst>
            </p:cNvPr>
            <p:cNvSpPr/>
            <p:nvPr/>
          </p:nvSpPr>
          <p:spPr>
            <a:xfrm>
              <a:off x="3593475" y="8419104"/>
              <a:ext cx="903605" cy="636905"/>
            </a:xfrm>
            <a:custGeom>
              <a:avLst/>
              <a:gdLst/>
              <a:ahLst/>
              <a:cxnLst/>
              <a:rect l="l" t="t" r="r" b="b"/>
              <a:pathLst>
                <a:path w="903604" h="636904">
                  <a:moveTo>
                    <a:pt x="839204" y="636888"/>
                  </a:moveTo>
                  <a:lnTo>
                    <a:pt x="63844" y="636888"/>
                  </a:lnTo>
                  <a:lnTo>
                    <a:pt x="38988" y="631858"/>
                  </a:lnTo>
                  <a:lnTo>
                    <a:pt x="18695" y="618138"/>
                  </a:lnTo>
                  <a:lnTo>
                    <a:pt x="5015" y="597781"/>
                  </a:lnTo>
                  <a:lnTo>
                    <a:pt x="0" y="572840"/>
                  </a:lnTo>
                  <a:lnTo>
                    <a:pt x="0" y="64016"/>
                  </a:lnTo>
                  <a:lnTo>
                    <a:pt x="5015" y="39093"/>
                  </a:lnTo>
                  <a:lnTo>
                    <a:pt x="18695" y="18745"/>
                  </a:lnTo>
                  <a:lnTo>
                    <a:pt x="38988" y="5029"/>
                  </a:lnTo>
                  <a:lnTo>
                    <a:pt x="63844" y="0"/>
                  </a:lnTo>
                  <a:lnTo>
                    <a:pt x="839204" y="0"/>
                  </a:lnTo>
                  <a:lnTo>
                    <a:pt x="864047" y="5029"/>
                  </a:lnTo>
                  <a:lnTo>
                    <a:pt x="884342" y="18745"/>
                  </a:lnTo>
                  <a:lnTo>
                    <a:pt x="898029" y="39093"/>
                  </a:lnTo>
                  <a:lnTo>
                    <a:pt x="903049" y="64016"/>
                  </a:lnTo>
                  <a:lnTo>
                    <a:pt x="903049" y="572840"/>
                  </a:lnTo>
                  <a:lnTo>
                    <a:pt x="898029" y="597781"/>
                  </a:lnTo>
                  <a:lnTo>
                    <a:pt x="884342" y="618138"/>
                  </a:lnTo>
                  <a:lnTo>
                    <a:pt x="864047" y="631858"/>
                  </a:lnTo>
                  <a:lnTo>
                    <a:pt x="839204" y="636888"/>
                  </a:lnTo>
                  <a:close/>
                </a:path>
              </a:pathLst>
            </a:custGeom>
            <a:solidFill>
              <a:srgbClr val="FFFFFF"/>
            </a:solidFill>
          </p:spPr>
          <p:txBody>
            <a:bodyPr wrap="square" lIns="0" tIns="0" rIns="0" bIns="0" rtlCol="0"/>
            <a:lstStyle/>
            <a:p>
              <a:endParaRPr/>
            </a:p>
          </p:txBody>
        </p:sp>
        <p:sp>
          <p:nvSpPr>
            <p:cNvPr id="27" name="object 21">
              <a:extLst>
                <a:ext uri="{FF2B5EF4-FFF2-40B4-BE49-F238E27FC236}">
                  <a16:creationId xmlns:a16="http://schemas.microsoft.com/office/drawing/2014/main" id="{406CC952-25CD-4D38-9059-4C5CEBFB76C2}"/>
                </a:ext>
              </a:extLst>
            </p:cNvPr>
            <p:cNvSpPr/>
            <p:nvPr/>
          </p:nvSpPr>
          <p:spPr>
            <a:xfrm>
              <a:off x="3650652" y="8470155"/>
              <a:ext cx="789305" cy="535305"/>
            </a:xfrm>
            <a:custGeom>
              <a:avLst/>
              <a:gdLst/>
              <a:ahLst/>
              <a:cxnLst/>
              <a:rect l="l" t="t" r="r" b="b"/>
              <a:pathLst>
                <a:path w="789304" h="535304">
                  <a:moveTo>
                    <a:pt x="788696" y="534817"/>
                  </a:moveTo>
                  <a:lnTo>
                    <a:pt x="0" y="534817"/>
                  </a:lnTo>
                  <a:lnTo>
                    <a:pt x="0" y="0"/>
                  </a:lnTo>
                  <a:lnTo>
                    <a:pt x="788696" y="0"/>
                  </a:lnTo>
                  <a:lnTo>
                    <a:pt x="788696" y="534817"/>
                  </a:lnTo>
                  <a:close/>
                </a:path>
              </a:pathLst>
            </a:custGeom>
            <a:solidFill>
              <a:srgbClr val="2D2B2E"/>
            </a:solidFill>
          </p:spPr>
          <p:txBody>
            <a:bodyPr wrap="square" lIns="0" tIns="0" rIns="0" bIns="0" rtlCol="0"/>
            <a:lstStyle/>
            <a:p>
              <a:endParaRPr/>
            </a:p>
          </p:txBody>
        </p:sp>
        <p:sp>
          <p:nvSpPr>
            <p:cNvPr id="28" name="object 22">
              <a:extLst>
                <a:ext uri="{FF2B5EF4-FFF2-40B4-BE49-F238E27FC236}">
                  <a16:creationId xmlns:a16="http://schemas.microsoft.com/office/drawing/2014/main" id="{3DB5D188-C6DB-43E7-AF06-BD2FD668C05B}"/>
                </a:ext>
              </a:extLst>
            </p:cNvPr>
            <p:cNvSpPr/>
            <p:nvPr/>
          </p:nvSpPr>
          <p:spPr>
            <a:xfrm>
              <a:off x="3562783" y="9074645"/>
              <a:ext cx="964565" cy="99695"/>
            </a:xfrm>
            <a:custGeom>
              <a:avLst/>
              <a:gdLst/>
              <a:ahLst/>
              <a:cxnLst/>
              <a:rect l="l" t="t" r="r" b="b"/>
              <a:pathLst>
                <a:path w="964564" h="99695">
                  <a:moveTo>
                    <a:pt x="905854" y="99477"/>
                  </a:moveTo>
                  <a:lnTo>
                    <a:pt x="58547" y="99477"/>
                  </a:lnTo>
                  <a:lnTo>
                    <a:pt x="35754" y="94865"/>
                  </a:lnTo>
                  <a:lnTo>
                    <a:pt x="17145" y="82290"/>
                  </a:lnTo>
                  <a:lnTo>
                    <a:pt x="4599" y="63639"/>
                  </a:lnTo>
                  <a:lnTo>
                    <a:pt x="0" y="40803"/>
                  </a:lnTo>
                  <a:lnTo>
                    <a:pt x="0" y="0"/>
                  </a:lnTo>
                  <a:lnTo>
                    <a:pt x="964432" y="0"/>
                  </a:lnTo>
                  <a:lnTo>
                    <a:pt x="964432" y="40803"/>
                  </a:lnTo>
                  <a:lnTo>
                    <a:pt x="959828" y="63639"/>
                  </a:lnTo>
                  <a:lnTo>
                    <a:pt x="947272" y="82290"/>
                  </a:lnTo>
                  <a:lnTo>
                    <a:pt x="928651" y="94865"/>
                  </a:lnTo>
                  <a:lnTo>
                    <a:pt x="905854" y="99477"/>
                  </a:lnTo>
                  <a:close/>
                </a:path>
              </a:pathLst>
            </a:custGeom>
            <a:solidFill>
              <a:srgbClr val="FFFFFF"/>
            </a:solidFill>
          </p:spPr>
          <p:txBody>
            <a:bodyPr wrap="square" lIns="0" tIns="0" rIns="0" bIns="0" rtlCol="0"/>
            <a:lstStyle/>
            <a:p>
              <a:endParaRPr/>
            </a:p>
          </p:txBody>
        </p:sp>
        <p:sp>
          <p:nvSpPr>
            <p:cNvPr id="29" name="object 23">
              <a:extLst>
                <a:ext uri="{FF2B5EF4-FFF2-40B4-BE49-F238E27FC236}">
                  <a16:creationId xmlns:a16="http://schemas.microsoft.com/office/drawing/2014/main" id="{CBFF1A19-23E0-4DE0-AEDC-60BA357B2ADC}"/>
                </a:ext>
              </a:extLst>
            </p:cNvPr>
            <p:cNvSpPr/>
            <p:nvPr/>
          </p:nvSpPr>
          <p:spPr>
            <a:xfrm>
              <a:off x="3926190" y="9088048"/>
              <a:ext cx="238125" cy="36830"/>
            </a:xfrm>
            <a:custGeom>
              <a:avLst/>
              <a:gdLst/>
              <a:ahLst/>
              <a:cxnLst/>
              <a:rect l="l" t="t" r="r" b="b"/>
              <a:pathLst>
                <a:path w="238125" h="36829">
                  <a:moveTo>
                    <a:pt x="237618" y="36335"/>
                  </a:moveTo>
                  <a:lnTo>
                    <a:pt x="0" y="36335"/>
                  </a:lnTo>
                  <a:lnTo>
                    <a:pt x="0" y="0"/>
                  </a:lnTo>
                  <a:lnTo>
                    <a:pt x="237618" y="0"/>
                  </a:lnTo>
                  <a:lnTo>
                    <a:pt x="237618" y="36335"/>
                  </a:lnTo>
                  <a:close/>
                </a:path>
              </a:pathLst>
            </a:custGeom>
            <a:solidFill>
              <a:srgbClr val="2D2B2E"/>
            </a:solidFill>
          </p:spPr>
          <p:txBody>
            <a:bodyPr wrap="square" lIns="0" tIns="0" rIns="0" bIns="0" rtlCol="0"/>
            <a:lstStyle/>
            <a:p>
              <a:endParaRPr/>
            </a:p>
          </p:txBody>
        </p:sp>
        <p:sp>
          <p:nvSpPr>
            <p:cNvPr id="30" name="object 24">
              <a:extLst>
                <a:ext uri="{FF2B5EF4-FFF2-40B4-BE49-F238E27FC236}">
                  <a16:creationId xmlns:a16="http://schemas.microsoft.com/office/drawing/2014/main" id="{E953052C-EA2E-4263-AB9C-678954C5828A}"/>
                </a:ext>
              </a:extLst>
            </p:cNvPr>
            <p:cNvSpPr/>
            <p:nvPr/>
          </p:nvSpPr>
          <p:spPr>
            <a:xfrm>
              <a:off x="4303276" y="8676140"/>
              <a:ext cx="310515" cy="498475"/>
            </a:xfrm>
            <a:custGeom>
              <a:avLst/>
              <a:gdLst/>
              <a:ahLst/>
              <a:cxnLst/>
              <a:rect l="l" t="t" r="r" b="b"/>
              <a:pathLst>
                <a:path w="310514" h="498475">
                  <a:moveTo>
                    <a:pt x="284356" y="497982"/>
                  </a:moveTo>
                  <a:lnTo>
                    <a:pt x="26080" y="497982"/>
                  </a:lnTo>
                  <a:lnTo>
                    <a:pt x="15945" y="495926"/>
                  </a:lnTo>
                  <a:lnTo>
                    <a:pt x="7653" y="490323"/>
                  </a:lnTo>
                  <a:lnTo>
                    <a:pt x="2055" y="482020"/>
                  </a:lnTo>
                  <a:lnTo>
                    <a:pt x="0" y="471862"/>
                  </a:lnTo>
                  <a:lnTo>
                    <a:pt x="0" y="26150"/>
                  </a:lnTo>
                  <a:lnTo>
                    <a:pt x="2055" y="15974"/>
                  </a:lnTo>
                  <a:lnTo>
                    <a:pt x="7653" y="7662"/>
                  </a:lnTo>
                  <a:lnTo>
                    <a:pt x="15945" y="2056"/>
                  </a:lnTo>
                  <a:lnTo>
                    <a:pt x="26080" y="0"/>
                  </a:lnTo>
                  <a:lnTo>
                    <a:pt x="284356" y="0"/>
                  </a:lnTo>
                  <a:lnTo>
                    <a:pt x="294500" y="2056"/>
                  </a:lnTo>
                  <a:lnTo>
                    <a:pt x="302779" y="7662"/>
                  </a:lnTo>
                  <a:lnTo>
                    <a:pt x="308360" y="15974"/>
                  </a:lnTo>
                  <a:lnTo>
                    <a:pt x="310405" y="26150"/>
                  </a:lnTo>
                  <a:lnTo>
                    <a:pt x="310405" y="471862"/>
                  </a:lnTo>
                  <a:lnTo>
                    <a:pt x="308360" y="482020"/>
                  </a:lnTo>
                  <a:lnTo>
                    <a:pt x="302779" y="490323"/>
                  </a:lnTo>
                  <a:lnTo>
                    <a:pt x="294500" y="495926"/>
                  </a:lnTo>
                  <a:lnTo>
                    <a:pt x="284356" y="497982"/>
                  </a:lnTo>
                  <a:close/>
                </a:path>
              </a:pathLst>
            </a:custGeom>
            <a:solidFill>
              <a:srgbClr val="FFFFFF"/>
            </a:solidFill>
          </p:spPr>
          <p:txBody>
            <a:bodyPr wrap="square" lIns="0" tIns="0" rIns="0" bIns="0" rtlCol="0"/>
            <a:lstStyle/>
            <a:p>
              <a:endParaRPr/>
            </a:p>
          </p:txBody>
        </p:sp>
        <p:sp>
          <p:nvSpPr>
            <p:cNvPr id="31" name="object 25">
              <a:extLst>
                <a:ext uri="{FF2B5EF4-FFF2-40B4-BE49-F238E27FC236}">
                  <a16:creationId xmlns:a16="http://schemas.microsoft.com/office/drawing/2014/main" id="{26D4E89F-D302-442B-8A03-1520264987C0}"/>
                </a:ext>
              </a:extLst>
            </p:cNvPr>
            <p:cNvSpPr/>
            <p:nvPr/>
          </p:nvSpPr>
          <p:spPr>
            <a:xfrm>
              <a:off x="4329353" y="8707106"/>
              <a:ext cx="258445" cy="452755"/>
            </a:xfrm>
            <a:custGeom>
              <a:avLst/>
              <a:gdLst/>
              <a:ahLst/>
              <a:cxnLst/>
              <a:rect l="l" t="t" r="r" b="b"/>
              <a:pathLst>
                <a:path w="258445" h="452754">
                  <a:moveTo>
                    <a:pt x="161188" y="434403"/>
                  </a:moveTo>
                  <a:lnTo>
                    <a:pt x="155981" y="429183"/>
                  </a:lnTo>
                  <a:lnTo>
                    <a:pt x="102285" y="429183"/>
                  </a:lnTo>
                  <a:lnTo>
                    <a:pt x="97116" y="434403"/>
                  </a:lnTo>
                  <a:lnTo>
                    <a:pt x="97116" y="447217"/>
                  </a:lnTo>
                  <a:lnTo>
                    <a:pt x="102285" y="452437"/>
                  </a:lnTo>
                  <a:lnTo>
                    <a:pt x="149555" y="452437"/>
                  </a:lnTo>
                  <a:lnTo>
                    <a:pt x="155981" y="452437"/>
                  </a:lnTo>
                  <a:lnTo>
                    <a:pt x="161188" y="447217"/>
                  </a:lnTo>
                  <a:lnTo>
                    <a:pt x="161188" y="434403"/>
                  </a:lnTo>
                  <a:close/>
                </a:path>
                <a:path w="258445" h="452754">
                  <a:moveTo>
                    <a:pt x="258279" y="0"/>
                  </a:moveTo>
                  <a:lnTo>
                    <a:pt x="0" y="0"/>
                  </a:lnTo>
                  <a:lnTo>
                    <a:pt x="0" y="410502"/>
                  </a:lnTo>
                  <a:lnTo>
                    <a:pt x="258279" y="410502"/>
                  </a:lnTo>
                  <a:lnTo>
                    <a:pt x="258279" y="0"/>
                  </a:lnTo>
                  <a:close/>
                </a:path>
              </a:pathLst>
            </a:custGeom>
            <a:solidFill>
              <a:srgbClr val="2D2B2E"/>
            </a:solidFill>
          </p:spPr>
          <p:txBody>
            <a:bodyPr wrap="square" lIns="0" tIns="0" rIns="0" bIns="0" rtlCol="0"/>
            <a:lstStyle/>
            <a:p>
              <a:endParaRPr/>
            </a:p>
          </p:txBody>
        </p:sp>
        <p:sp>
          <p:nvSpPr>
            <p:cNvPr id="32" name="object 26">
              <a:extLst>
                <a:ext uri="{FF2B5EF4-FFF2-40B4-BE49-F238E27FC236}">
                  <a16:creationId xmlns:a16="http://schemas.microsoft.com/office/drawing/2014/main" id="{F929C4E3-6038-40DF-91F1-6313D4FD3143}"/>
                </a:ext>
              </a:extLst>
            </p:cNvPr>
            <p:cNvSpPr/>
            <p:nvPr/>
          </p:nvSpPr>
          <p:spPr>
            <a:xfrm>
              <a:off x="2270963" y="8284895"/>
              <a:ext cx="3020060" cy="939165"/>
            </a:xfrm>
            <a:custGeom>
              <a:avLst/>
              <a:gdLst/>
              <a:ahLst/>
              <a:cxnLst/>
              <a:rect l="l" t="t" r="r" b="b"/>
              <a:pathLst>
                <a:path w="3020060" h="939165">
                  <a:moveTo>
                    <a:pt x="844677" y="443649"/>
                  </a:moveTo>
                  <a:lnTo>
                    <a:pt x="832129" y="444131"/>
                  </a:lnTo>
                  <a:lnTo>
                    <a:pt x="800925" y="441058"/>
                  </a:lnTo>
                  <a:lnTo>
                    <a:pt x="760806" y="427583"/>
                  </a:lnTo>
                  <a:lnTo>
                    <a:pt x="721448" y="396875"/>
                  </a:lnTo>
                  <a:lnTo>
                    <a:pt x="722160" y="388366"/>
                  </a:lnTo>
                  <a:lnTo>
                    <a:pt x="722668" y="379818"/>
                  </a:lnTo>
                  <a:lnTo>
                    <a:pt x="722985" y="371208"/>
                  </a:lnTo>
                  <a:lnTo>
                    <a:pt x="723099" y="362534"/>
                  </a:lnTo>
                  <a:lnTo>
                    <a:pt x="719797" y="313347"/>
                  </a:lnTo>
                  <a:lnTo>
                    <a:pt x="710184" y="266153"/>
                  </a:lnTo>
                  <a:lnTo>
                    <a:pt x="694690" y="221411"/>
                  </a:lnTo>
                  <a:lnTo>
                    <a:pt x="673735" y="179552"/>
                  </a:lnTo>
                  <a:lnTo>
                    <a:pt x="647763" y="140995"/>
                  </a:lnTo>
                  <a:lnTo>
                    <a:pt x="617207" y="106184"/>
                  </a:lnTo>
                  <a:lnTo>
                    <a:pt x="582485" y="75539"/>
                  </a:lnTo>
                  <a:lnTo>
                    <a:pt x="544029" y="49491"/>
                  </a:lnTo>
                  <a:lnTo>
                    <a:pt x="502285" y="28486"/>
                  </a:lnTo>
                  <a:lnTo>
                    <a:pt x="457669" y="12941"/>
                  </a:lnTo>
                  <a:lnTo>
                    <a:pt x="410616" y="3302"/>
                  </a:lnTo>
                  <a:lnTo>
                    <a:pt x="361569" y="0"/>
                  </a:lnTo>
                  <a:lnTo>
                    <a:pt x="312496" y="3302"/>
                  </a:lnTo>
                  <a:lnTo>
                    <a:pt x="265442" y="12941"/>
                  </a:lnTo>
                  <a:lnTo>
                    <a:pt x="220814" y="28486"/>
                  </a:lnTo>
                  <a:lnTo>
                    <a:pt x="179070" y="49491"/>
                  </a:lnTo>
                  <a:lnTo>
                    <a:pt x="140614" y="75539"/>
                  </a:lnTo>
                  <a:lnTo>
                    <a:pt x="105892" y="106184"/>
                  </a:lnTo>
                  <a:lnTo>
                    <a:pt x="75323" y="140995"/>
                  </a:lnTo>
                  <a:lnTo>
                    <a:pt x="49352" y="179552"/>
                  </a:lnTo>
                  <a:lnTo>
                    <a:pt x="28409" y="221411"/>
                  </a:lnTo>
                  <a:lnTo>
                    <a:pt x="12903" y="266153"/>
                  </a:lnTo>
                  <a:lnTo>
                    <a:pt x="3289" y="313347"/>
                  </a:lnTo>
                  <a:lnTo>
                    <a:pt x="0" y="362534"/>
                  </a:lnTo>
                  <a:lnTo>
                    <a:pt x="3289" y="411734"/>
                  </a:lnTo>
                  <a:lnTo>
                    <a:pt x="12903" y="458914"/>
                  </a:lnTo>
                  <a:lnTo>
                    <a:pt x="28409" y="503643"/>
                  </a:lnTo>
                  <a:lnTo>
                    <a:pt x="49352" y="545515"/>
                  </a:lnTo>
                  <a:lnTo>
                    <a:pt x="75323" y="584073"/>
                  </a:lnTo>
                  <a:lnTo>
                    <a:pt x="105892" y="618883"/>
                  </a:lnTo>
                  <a:lnTo>
                    <a:pt x="140614" y="649541"/>
                  </a:lnTo>
                  <a:lnTo>
                    <a:pt x="179070" y="675576"/>
                  </a:lnTo>
                  <a:lnTo>
                    <a:pt x="220814" y="696595"/>
                  </a:lnTo>
                  <a:lnTo>
                    <a:pt x="265442" y="712127"/>
                  </a:lnTo>
                  <a:lnTo>
                    <a:pt x="312496" y="721779"/>
                  </a:lnTo>
                  <a:lnTo>
                    <a:pt x="361569" y="725081"/>
                  </a:lnTo>
                  <a:lnTo>
                    <a:pt x="410679" y="721766"/>
                  </a:lnTo>
                  <a:lnTo>
                    <a:pt x="457784" y="712101"/>
                  </a:lnTo>
                  <a:lnTo>
                    <a:pt x="502437" y="696531"/>
                  </a:lnTo>
                  <a:lnTo>
                    <a:pt x="544220" y="675474"/>
                  </a:lnTo>
                  <a:lnTo>
                    <a:pt x="582701" y="649376"/>
                  </a:lnTo>
                  <a:lnTo>
                    <a:pt x="617435" y="618655"/>
                  </a:lnTo>
                  <a:lnTo>
                    <a:pt x="647992" y="583768"/>
                  </a:lnTo>
                  <a:lnTo>
                    <a:pt x="673950" y="545122"/>
                  </a:lnTo>
                  <a:lnTo>
                    <a:pt x="694867" y="503161"/>
                  </a:lnTo>
                  <a:lnTo>
                    <a:pt x="731037" y="499414"/>
                  </a:lnTo>
                  <a:lnTo>
                    <a:pt x="769861" y="489635"/>
                  </a:lnTo>
                  <a:lnTo>
                    <a:pt x="808647" y="471741"/>
                  </a:lnTo>
                  <a:lnTo>
                    <a:pt x="844677" y="443649"/>
                  </a:lnTo>
                  <a:close/>
                </a:path>
                <a:path w="3020060" h="939165">
                  <a:moveTo>
                    <a:pt x="3019831" y="576402"/>
                  </a:moveTo>
                  <a:lnTo>
                    <a:pt x="3016529" y="527202"/>
                  </a:lnTo>
                  <a:lnTo>
                    <a:pt x="3006915" y="480021"/>
                  </a:lnTo>
                  <a:lnTo>
                    <a:pt x="2991421" y="435279"/>
                  </a:lnTo>
                  <a:lnTo>
                    <a:pt x="2970466" y="393407"/>
                  </a:lnTo>
                  <a:lnTo>
                    <a:pt x="2944495" y="354850"/>
                  </a:lnTo>
                  <a:lnTo>
                    <a:pt x="2913926" y="320040"/>
                  </a:lnTo>
                  <a:lnTo>
                    <a:pt x="2879204" y="289394"/>
                  </a:lnTo>
                  <a:lnTo>
                    <a:pt x="2840761" y="263347"/>
                  </a:lnTo>
                  <a:lnTo>
                    <a:pt x="2799003" y="242341"/>
                  </a:lnTo>
                  <a:lnTo>
                    <a:pt x="2754388" y="226809"/>
                  </a:lnTo>
                  <a:lnTo>
                    <a:pt x="2707322" y="217157"/>
                  </a:lnTo>
                  <a:lnTo>
                    <a:pt x="2658262" y="213855"/>
                  </a:lnTo>
                  <a:lnTo>
                    <a:pt x="2610764" y="216954"/>
                  </a:lnTo>
                  <a:lnTo>
                    <a:pt x="2565120" y="225996"/>
                  </a:lnTo>
                  <a:lnTo>
                    <a:pt x="2521737" y="240588"/>
                  </a:lnTo>
                  <a:lnTo>
                    <a:pt x="2481008" y="260350"/>
                  </a:lnTo>
                  <a:lnTo>
                    <a:pt x="2443302" y="284861"/>
                  </a:lnTo>
                  <a:lnTo>
                    <a:pt x="2409037" y="313753"/>
                  </a:lnTo>
                  <a:lnTo>
                    <a:pt x="2378583" y="346633"/>
                  </a:lnTo>
                  <a:lnTo>
                    <a:pt x="2352332" y="383108"/>
                  </a:lnTo>
                  <a:lnTo>
                    <a:pt x="2330678" y="422783"/>
                  </a:lnTo>
                  <a:lnTo>
                    <a:pt x="2314016" y="465264"/>
                  </a:lnTo>
                  <a:lnTo>
                    <a:pt x="2302738" y="510159"/>
                  </a:lnTo>
                  <a:lnTo>
                    <a:pt x="2297226" y="557085"/>
                  </a:lnTo>
                  <a:lnTo>
                    <a:pt x="2258136" y="586422"/>
                  </a:lnTo>
                  <a:lnTo>
                    <a:pt x="2218677" y="599262"/>
                  </a:lnTo>
                  <a:lnTo>
                    <a:pt x="2188159" y="602157"/>
                  </a:lnTo>
                  <a:lnTo>
                    <a:pt x="2175916" y="601675"/>
                  </a:lnTo>
                  <a:lnTo>
                    <a:pt x="2206802" y="626567"/>
                  </a:lnTo>
                  <a:lnTo>
                    <a:pt x="2240013" y="643648"/>
                  </a:lnTo>
                  <a:lnTo>
                    <a:pt x="2273795" y="654278"/>
                  </a:lnTo>
                  <a:lnTo>
                    <a:pt x="2306409" y="659790"/>
                  </a:lnTo>
                  <a:lnTo>
                    <a:pt x="2320772" y="706475"/>
                  </a:lnTo>
                  <a:lnTo>
                    <a:pt x="2341016" y="750252"/>
                  </a:lnTo>
                  <a:lnTo>
                    <a:pt x="2366657" y="790638"/>
                  </a:lnTo>
                  <a:lnTo>
                    <a:pt x="2397226" y="827163"/>
                  </a:lnTo>
                  <a:lnTo>
                    <a:pt x="2432278" y="859358"/>
                  </a:lnTo>
                  <a:lnTo>
                    <a:pt x="2471331" y="886752"/>
                  </a:lnTo>
                  <a:lnTo>
                    <a:pt x="2513927" y="908888"/>
                  </a:lnTo>
                  <a:lnTo>
                    <a:pt x="2559583" y="925271"/>
                  </a:lnTo>
                  <a:lnTo>
                    <a:pt x="2607856" y="935443"/>
                  </a:lnTo>
                  <a:lnTo>
                    <a:pt x="2658262" y="938936"/>
                  </a:lnTo>
                  <a:lnTo>
                    <a:pt x="2707322" y="935634"/>
                  </a:lnTo>
                  <a:lnTo>
                    <a:pt x="2754388" y="925995"/>
                  </a:lnTo>
                  <a:lnTo>
                    <a:pt x="2799003" y="910450"/>
                  </a:lnTo>
                  <a:lnTo>
                    <a:pt x="2840761" y="889444"/>
                  </a:lnTo>
                  <a:lnTo>
                    <a:pt x="2879204" y="863409"/>
                  </a:lnTo>
                  <a:lnTo>
                    <a:pt x="2913926" y="832764"/>
                  </a:lnTo>
                  <a:lnTo>
                    <a:pt x="2944495" y="797941"/>
                  </a:lnTo>
                  <a:lnTo>
                    <a:pt x="2970466" y="759383"/>
                  </a:lnTo>
                  <a:lnTo>
                    <a:pt x="2991421" y="717524"/>
                  </a:lnTo>
                  <a:lnTo>
                    <a:pt x="3006915" y="672782"/>
                  </a:lnTo>
                  <a:lnTo>
                    <a:pt x="3016529" y="625589"/>
                  </a:lnTo>
                  <a:lnTo>
                    <a:pt x="3019831" y="576402"/>
                  </a:lnTo>
                  <a:close/>
                </a:path>
              </a:pathLst>
            </a:custGeom>
            <a:solidFill>
              <a:srgbClr val="3CBDA3"/>
            </a:solidFill>
          </p:spPr>
          <p:txBody>
            <a:bodyPr wrap="square" lIns="0" tIns="0" rIns="0" bIns="0" rtlCol="0"/>
            <a:lstStyle/>
            <a:p>
              <a:endParaRPr/>
            </a:p>
          </p:txBody>
        </p:sp>
        <p:sp>
          <p:nvSpPr>
            <p:cNvPr id="33" name="object 27">
              <a:extLst>
                <a:ext uri="{FF2B5EF4-FFF2-40B4-BE49-F238E27FC236}">
                  <a16:creationId xmlns:a16="http://schemas.microsoft.com/office/drawing/2014/main" id="{57921ECC-8BF7-476E-9F6F-3E7615EAE9C8}"/>
                </a:ext>
              </a:extLst>
            </p:cNvPr>
            <p:cNvSpPr/>
            <p:nvPr/>
          </p:nvSpPr>
          <p:spPr>
            <a:xfrm>
              <a:off x="2410231" y="8463317"/>
              <a:ext cx="2734945" cy="547370"/>
            </a:xfrm>
            <a:custGeom>
              <a:avLst/>
              <a:gdLst/>
              <a:ahLst/>
              <a:cxnLst/>
              <a:rect l="l" t="t" r="r" b="b"/>
              <a:pathLst>
                <a:path w="2734945" h="547370">
                  <a:moveTo>
                    <a:pt x="284454" y="213487"/>
                  </a:moveTo>
                  <a:lnTo>
                    <a:pt x="161036" y="213487"/>
                  </a:lnTo>
                  <a:lnTo>
                    <a:pt x="147828" y="210820"/>
                  </a:lnTo>
                  <a:lnTo>
                    <a:pt x="137045" y="203530"/>
                  </a:lnTo>
                  <a:lnTo>
                    <a:pt x="129768" y="192709"/>
                  </a:lnTo>
                  <a:lnTo>
                    <a:pt x="127101" y="179463"/>
                  </a:lnTo>
                  <a:lnTo>
                    <a:pt x="127101" y="129133"/>
                  </a:lnTo>
                  <a:lnTo>
                    <a:pt x="33934" y="129133"/>
                  </a:lnTo>
                  <a:lnTo>
                    <a:pt x="20726" y="131800"/>
                  </a:lnTo>
                  <a:lnTo>
                    <a:pt x="9944" y="139103"/>
                  </a:lnTo>
                  <a:lnTo>
                    <a:pt x="2667" y="149910"/>
                  </a:lnTo>
                  <a:lnTo>
                    <a:pt x="0" y="163156"/>
                  </a:lnTo>
                  <a:lnTo>
                    <a:pt x="0" y="299212"/>
                  </a:lnTo>
                  <a:lnTo>
                    <a:pt x="2667" y="312445"/>
                  </a:lnTo>
                  <a:lnTo>
                    <a:pt x="9944" y="323253"/>
                  </a:lnTo>
                  <a:lnTo>
                    <a:pt x="20726" y="330542"/>
                  </a:lnTo>
                  <a:lnTo>
                    <a:pt x="33934" y="333209"/>
                  </a:lnTo>
                  <a:lnTo>
                    <a:pt x="63881" y="333209"/>
                  </a:lnTo>
                  <a:lnTo>
                    <a:pt x="114769" y="375729"/>
                  </a:lnTo>
                  <a:lnTo>
                    <a:pt x="110896" y="333209"/>
                  </a:lnTo>
                  <a:lnTo>
                    <a:pt x="250494" y="333209"/>
                  </a:lnTo>
                  <a:lnTo>
                    <a:pt x="263715" y="330542"/>
                  </a:lnTo>
                  <a:lnTo>
                    <a:pt x="274510" y="323253"/>
                  </a:lnTo>
                  <a:lnTo>
                    <a:pt x="281787" y="312445"/>
                  </a:lnTo>
                  <a:lnTo>
                    <a:pt x="284454" y="299212"/>
                  </a:lnTo>
                  <a:lnTo>
                    <a:pt x="284454" y="213487"/>
                  </a:lnTo>
                  <a:close/>
                </a:path>
                <a:path w="2734945" h="547370">
                  <a:moveTo>
                    <a:pt x="420751" y="34023"/>
                  </a:moveTo>
                  <a:lnTo>
                    <a:pt x="418071" y="20789"/>
                  </a:lnTo>
                  <a:lnTo>
                    <a:pt x="410806" y="9969"/>
                  </a:lnTo>
                  <a:lnTo>
                    <a:pt x="400011" y="2679"/>
                  </a:lnTo>
                  <a:lnTo>
                    <a:pt x="386816" y="0"/>
                  </a:lnTo>
                  <a:lnTo>
                    <a:pt x="374040" y="0"/>
                  </a:lnTo>
                  <a:lnTo>
                    <a:pt x="374040" y="140881"/>
                  </a:lnTo>
                  <a:lnTo>
                    <a:pt x="372198" y="149974"/>
                  </a:lnTo>
                  <a:lnTo>
                    <a:pt x="367169" y="157416"/>
                  </a:lnTo>
                  <a:lnTo>
                    <a:pt x="359740" y="162433"/>
                  </a:lnTo>
                  <a:lnTo>
                    <a:pt x="350634" y="164274"/>
                  </a:lnTo>
                  <a:lnTo>
                    <a:pt x="341541" y="162433"/>
                  </a:lnTo>
                  <a:lnTo>
                    <a:pt x="334111" y="157416"/>
                  </a:lnTo>
                  <a:lnTo>
                    <a:pt x="329107" y="149974"/>
                  </a:lnTo>
                  <a:lnTo>
                    <a:pt x="327266" y="140881"/>
                  </a:lnTo>
                  <a:lnTo>
                    <a:pt x="329107" y="131749"/>
                  </a:lnTo>
                  <a:lnTo>
                    <a:pt x="334111" y="124294"/>
                  </a:lnTo>
                  <a:lnTo>
                    <a:pt x="341541" y="119265"/>
                  </a:lnTo>
                  <a:lnTo>
                    <a:pt x="350634" y="117411"/>
                  </a:lnTo>
                  <a:lnTo>
                    <a:pt x="359740" y="119265"/>
                  </a:lnTo>
                  <a:lnTo>
                    <a:pt x="367169" y="124294"/>
                  </a:lnTo>
                  <a:lnTo>
                    <a:pt x="372198" y="131749"/>
                  </a:lnTo>
                  <a:lnTo>
                    <a:pt x="374040" y="140881"/>
                  </a:lnTo>
                  <a:lnTo>
                    <a:pt x="374040" y="0"/>
                  </a:lnTo>
                  <a:lnTo>
                    <a:pt x="304927" y="0"/>
                  </a:lnTo>
                  <a:lnTo>
                    <a:pt x="304927" y="140881"/>
                  </a:lnTo>
                  <a:lnTo>
                    <a:pt x="303098" y="149974"/>
                  </a:lnTo>
                  <a:lnTo>
                    <a:pt x="298094" y="157416"/>
                  </a:lnTo>
                  <a:lnTo>
                    <a:pt x="290664" y="162433"/>
                  </a:lnTo>
                  <a:lnTo>
                    <a:pt x="281559" y="164274"/>
                  </a:lnTo>
                  <a:lnTo>
                    <a:pt x="272491" y="162433"/>
                  </a:lnTo>
                  <a:lnTo>
                    <a:pt x="265074" y="157416"/>
                  </a:lnTo>
                  <a:lnTo>
                    <a:pt x="260083" y="149974"/>
                  </a:lnTo>
                  <a:lnTo>
                    <a:pt x="258254" y="140881"/>
                  </a:lnTo>
                  <a:lnTo>
                    <a:pt x="260083" y="131749"/>
                  </a:lnTo>
                  <a:lnTo>
                    <a:pt x="265074" y="124294"/>
                  </a:lnTo>
                  <a:lnTo>
                    <a:pt x="272491" y="119265"/>
                  </a:lnTo>
                  <a:lnTo>
                    <a:pt x="281559" y="117411"/>
                  </a:lnTo>
                  <a:lnTo>
                    <a:pt x="290664" y="119265"/>
                  </a:lnTo>
                  <a:lnTo>
                    <a:pt x="298094" y="124294"/>
                  </a:lnTo>
                  <a:lnTo>
                    <a:pt x="303098" y="131749"/>
                  </a:lnTo>
                  <a:lnTo>
                    <a:pt x="304927" y="140881"/>
                  </a:lnTo>
                  <a:lnTo>
                    <a:pt x="304927" y="0"/>
                  </a:lnTo>
                  <a:lnTo>
                    <a:pt x="235877" y="0"/>
                  </a:lnTo>
                  <a:lnTo>
                    <a:pt x="235877" y="140881"/>
                  </a:lnTo>
                  <a:lnTo>
                    <a:pt x="234048" y="149974"/>
                  </a:lnTo>
                  <a:lnTo>
                    <a:pt x="229031" y="157416"/>
                  </a:lnTo>
                  <a:lnTo>
                    <a:pt x="221602" y="162433"/>
                  </a:lnTo>
                  <a:lnTo>
                    <a:pt x="212509" y="164274"/>
                  </a:lnTo>
                  <a:lnTo>
                    <a:pt x="203415" y="162433"/>
                  </a:lnTo>
                  <a:lnTo>
                    <a:pt x="195986" y="157416"/>
                  </a:lnTo>
                  <a:lnTo>
                    <a:pt x="190982" y="149974"/>
                  </a:lnTo>
                  <a:lnTo>
                    <a:pt x="189141" y="140881"/>
                  </a:lnTo>
                  <a:lnTo>
                    <a:pt x="190982" y="131749"/>
                  </a:lnTo>
                  <a:lnTo>
                    <a:pt x="195986" y="124294"/>
                  </a:lnTo>
                  <a:lnTo>
                    <a:pt x="203415" y="119265"/>
                  </a:lnTo>
                  <a:lnTo>
                    <a:pt x="212509" y="117411"/>
                  </a:lnTo>
                  <a:lnTo>
                    <a:pt x="221602" y="119265"/>
                  </a:lnTo>
                  <a:lnTo>
                    <a:pt x="229031" y="124294"/>
                  </a:lnTo>
                  <a:lnTo>
                    <a:pt x="234048" y="131749"/>
                  </a:lnTo>
                  <a:lnTo>
                    <a:pt x="235877" y="140881"/>
                  </a:lnTo>
                  <a:lnTo>
                    <a:pt x="235877" y="0"/>
                  </a:lnTo>
                  <a:lnTo>
                    <a:pt x="170230" y="0"/>
                  </a:lnTo>
                  <a:lnTo>
                    <a:pt x="157022" y="2679"/>
                  </a:lnTo>
                  <a:lnTo>
                    <a:pt x="146240" y="9969"/>
                  </a:lnTo>
                  <a:lnTo>
                    <a:pt x="138963" y="20789"/>
                  </a:lnTo>
                  <a:lnTo>
                    <a:pt x="136296" y="34023"/>
                  </a:lnTo>
                  <a:lnTo>
                    <a:pt x="136296" y="170091"/>
                  </a:lnTo>
                  <a:lnTo>
                    <a:pt x="138963" y="183324"/>
                  </a:lnTo>
                  <a:lnTo>
                    <a:pt x="146240" y="194132"/>
                  </a:lnTo>
                  <a:lnTo>
                    <a:pt x="157022" y="201409"/>
                  </a:lnTo>
                  <a:lnTo>
                    <a:pt x="170230" y="204076"/>
                  </a:lnTo>
                  <a:lnTo>
                    <a:pt x="309816" y="204076"/>
                  </a:lnTo>
                  <a:lnTo>
                    <a:pt x="305955" y="246608"/>
                  </a:lnTo>
                  <a:lnTo>
                    <a:pt x="356870" y="204076"/>
                  </a:lnTo>
                  <a:lnTo>
                    <a:pt x="386816" y="204076"/>
                  </a:lnTo>
                  <a:lnTo>
                    <a:pt x="400011" y="201409"/>
                  </a:lnTo>
                  <a:lnTo>
                    <a:pt x="410806" y="194132"/>
                  </a:lnTo>
                  <a:lnTo>
                    <a:pt x="418071" y="183324"/>
                  </a:lnTo>
                  <a:lnTo>
                    <a:pt x="420751" y="170091"/>
                  </a:lnTo>
                  <a:lnTo>
                    <a:pt x="420751" y="164274"/>
                  </a:lnTo>
                  <a:lnTo>
                    <a:pt x="420751" y="117411"/>
                  </a:lnTo>
                  <a:lnTo>
                    <a:pt x="420751" y="34023"/>
                  </a:lnTo>
                  <a:close/>
                </a:path>
                <a:path w="2734945" h="547370">
                  <a:moveTo>
                    <a:pt x="2691866" y="469684"/>
                  </a:moveTo>
                  <a:lnTo>
                    <a:pt x="2617990" y="389509"/>
                  </a:lnTo>
                  <a:lnTo>
                    <a:pt x="2531237" y="483552"/>
                  </a:lnTo>
                  <a:lnTo>
                    <a:pt x="2369896" y="351142"/>
                  </a:lnTo>
                  <a:lnTo>
                    <a:pt x="2367534" y="353085"/>
                  </a:lnTo>
                  <a:lnTo>
                    <a:pt x="2367534" y="515632"/>
                  </a:lnTo>
                  <a:lnTo>
                    <a:pt x="2570403" y="515632"/>
                  </a:lnTo>
                  <a:lnTo>
                    <a:pt x="2691866" y="515632"/>
                  </a:lnTo>
                  <a:lnTo>
                    <a:pt x="2691866" y="469684"/>
                  </a:lnTo>
                  <a:close/>
                </a:path>
                <a:path w="2734945" h="547370">
                  <a:moveTo>
                    <a:pt x="2734462" y="272376"/>
                  </a:moveTo>
                  <a:lnTo>
                    <a:pt x="2703042" y="272376"/>
                  </a:lnTo>
                  <a:lnTo>
                    <a:pt x="2703042" y="523608"/>
                  </a:lnTo>
                  <a:lnTo>
                    <a:pt x="2734462" y="523608"/>
                  </a:lnTo>
                  <a:lnTo>
                    <a:pt x="2734462" y="272376"/>
                  </a:lnTo>
                  <a:close/>
                </a:path>
                <a:path w="2734945" h="547370">
                  <a:moveTo>
                    <a:pt x="2734462" y="249212"/>
                  </a:moveTo>
                  <a:lnTo>
                    <a:pt x="2324963" y="249212"/>
                  </a:lnTo>
                  <a:lnTo>
                    <a:pt x="2324963" y="272110"/>
                  </a:lnTo>
                  <a:lnTo>
                    <a:pt x="2324963" y="523900"/>
                  </a:lnTo>
                  <a:lnTo>
                    <a:pt x="2324963" y="546798"/>
                  </a:lnTo>
                  <a:lnTo>
                    <a:pt x="2734462" y="546798"/>
                  </a:lnTo>
                  <a:lnTo>
                    <a:pt x="2734462" y="523900"/>
                  </a:lnTo>
                  <a:lnTo>
                    <a:pt x="2356408" y="523900"/>
                  </a:lnTo>
                  <a:lnTo>
                    <a:pt x="2356408" y="272110"/>
                  </a:lnTo>
                  <a:lnTo>
                    <a:pt x="2734462" y="272110"/>
                  </a:lnTo>
                  <a:lnTo>
                    <a:pt x="2734462" y="249212"/>
                  </a:lnTo>
                  <a:close/>
                </a:path>
              </a:pathLst>
            </a:custGeom>
            <a:solidFill>
              <a:srgbClr val="2D2B2E"/>
            </a:solidFill>
          </p:spPr>
          <p:txBody>
            <a:bodyPr wrap="square" lIns="0" tIns="0" rIns="0" bIns="0" rtlCol="0"/>
            <a:lstStyle/>
            <a:p>
              <a:endParaRPr/>
            </a:p>
          </p:txBody>
        </p:sp>
        <p:pic>
          <p:nvPicPr>
            <p:cNvPr id="34" name="object 28">
              <a:extLst>
                <a:ext uri="{FF2B5EF4-FFF2-40B4-BE49-F238E27FC236}">
                  <a16:creationId xmlns:a16="http://schemas.microsoft.com/office/drawing/2014/main" id="{BD6D201A-CFA6-45B4-8331-CA75AF606CE0}"/>
                </a:ext>
              </a:extLst>
            </p:cNvPr>
            <p:cNvPicPr/>
            <p:nvPr/>
          </p:nvPicPr>
          <p:blipFill>
            <a:blip r:embed="rId3" cstate="print"/>
            <a:stretch>
              <a:fillRect/>
            </a:stretch>
          </p:blipFill>
          <p:spPr>
            <a:xfrm>
              <a:off x="4899659" y="8767745"/>
              <a:ext cx="93321" cy="93541"/>
            </a:xfrm>
            <a:prstGeom prst="rect">
              <a:avLst/>
            </a:prstGeom>
          </p:spPr>
        </p:pic>
      </p:grpSp>
      <p:grpSp>
        <p:nvGrpSpPr>
          <p:cNvPr id="35" name="object 29">
            <a:extLst>
              <a:ext uri="{FF2B5EF4-FFF2-40B4-BE49-F238E27FC236}">
                <a16:creationId xmlns:a16="http://schemas.microsoft.com/office/drawing/2014/main" id="{C4205463-C215-48D4-889B-F1EF52D3AF1F}"/>
              </a:ext>
            </a:extLst>
          </p:cNvPr>
          <p:cNvGrpSpPr/>
          <p:nvPr/>
        </p:nvGrpSpPr>
        <p:grpSpPr>
          <a:xfrm>
            <a:off x="6916652" y="8790080"/>
            <a:ext cx="1110615" cy="918210"/>
            <a:chOff x="3870914" y="9289377"/>
            <a:chExt cx="1110615" cy="918210"/>
          </a:xfrm>
        </p:grpSpPr>
        <p:sp>
          <p:nvSpPr>
            <p:cNvPr id="36" name="object 30">
              <a:extLst>
                <a:ext uri="{FF2B5EF4-FFF2-40B4-BE49-F238E27FC236}">
                  <a16:creationId xmlns:a16="http://schemas.microsoft.com/office/drawing/2014/main" id="{B252DFCF-9951-4F6F-AEFE-A2519D844E88}"/>
                </a:ext>
              </a:extLst>
            </p:cNvPr>
            <p:cNvSpPr/>
            <p:nvPr/>
          </p:nvSpPr>
          <p:spPr>
            <a:xfrm>
              <a:off x="4489043" y="9289388"/>
              <a:ext cx="492759" cy="257175"/>
            </a:xfrm>
            <a:custGeom>
              <a:avLst/>
              <a:gdLst/>
              <a:ahLst/>
              <a:cxnLst/>
              <a:rect l="l" t="t" r="r" b="b"/>
              <a:pathLst>
                <a:path w="492760" h="257175">
                  <a:moveTo>
                    <a:pt x="108800" y="86004"/>
                  </a:moveTo>
                  <a:lnTo>
                    <a:pt x="108026" y="82664"/>
                  </a:lnTo>
                  <a:lnTo>
                    <a:pt x="104787" y="79514"/>
                  </a:lnTo>
                  <a:lnTo>
                    <a:pt x="101422" y="78765"/>
                  </a:lnTo>
                  <a:lnTo>
                    <a:pt x="96304" y="78765"/>
                  </a:lnTo>
                  <a:lnTo>
                    <a:pt x="96304" y="117284"/>
                  </a:lnTo>
                  <a:lnTo>
                    <a:pt x="99212" y="117373"/>
                  </a:lnTo>
                  <a:lnTo>
                    <a:pt x="102819" y="117373"/>
                  </a:lnTo>
                  <a:lnTo>
                    <a:pt x="105308" y="116497"/>
                  </a:lnTo>
                  <a:lnTo>
                    <a:pt x="106718" y="114719"/>
                  </a:lnTo>
                  <a:lnTo>
                    <a:pt x="108115" y="112941"/>
                  </a:lnTo>
                  <a:lnTo>
                    <a:pt x="108800" y="109220"/>
                  </a:lnTo>
                  <a:lnTo>
                    <a:pt x="108800" y="86004"/>
                  </a:lnTo>
                  <a:close/>
                </a:path>
                <a:path w="492760" h="257175">
                  <a:moveTo>
                    <a:pt x="203428" y="84696"/>
                  </a:moveTo>
                  <a:lnTo>
                    <a:pt x="203060" y="80200"/>
                  </a:lnTo>
                  <a:lnTo>
                    <a:pt x="201472" y="76263"/>
                  </a:lnTo>
                  <a:lnTo>
                    <a:pt x="199885" y="75260"/>
                  </a:lnTo>
                  <a:lnTo>
                    <a:pt x="195389" y="75260"/>
                  </a:lnTo>
                  <a:lnTo>
                    <a:pt x="193840" y="76073"/>
                  </a:lnTo>
                  <a:lnTo>
                    <a:pt x="191655" y="79260"/>
                  </a:lnTo>
                  <a:lnTo>
                    <a:pt x="191122" y="83947"/>
                  </a:lnTo>
                  <a:lnTo>
                    <a:pt x="191122" y="171234"/>
                  </a:lnTo>
                  <a:lnTo>
                    <a:pt x="191465" y="176707"/>
                  </a:lnTo>
                  <a:lnTo>
                    <a:pt x="192900" y="180797"/>
                  </a:lnTo>
                  <a:lnTo>
                    <a:pt x="194551" y="181825"/>
                  </a:lnTo>
                  <a:lnTo>
                    <a:pt x="197167" y="181825"/>
                  </a:lnTo>
                  <a:lnTo>
                    <a:pt x="199847" y="181825"/>
                  </a:lnTo>
                  <a:lnTo>
                    <a:pt x="201561" y="180670"/>
                  </a:lnTo>
                  <a:lnTo>
                    <a:pt x="203060" y="175920"/>
                  </a:lnTo>
                  <a:lnTo>
                    <a:pt x="203428" y="170268"/>
                  </a:lnTo>
                  <a:lnTo>
                    <a:pt x="203428" y="84696"/>
                  </a:lnTo>
                  <a:close/>
                </a:path>
                <a:path w="492760" h="257175">
                  <a:moveTo>
                    <a:pt x="492340" y="37147"/>
                  </a:moveTo>
                  <a:lnTo>
                    <a:pt x="489419" y="22682"/>
                  </a:lnTo>
                  <a:lnTo>
                    <a:pt x="481482" y="10871"/>
                  </a:lnTo>
                  <a:lnTo>
                    <a:pt x="469696" y="2908"/>
                  </a:lnTo>
                  <a:lnTo>
                    <a:pt x="455256" y="0"/>
                  </a:lnTo>
                  <a:lnTo>
                    <a:pt x="435292" y="0"/>
                  </a:lnTo>
                  <a:lnTo>
                    <a:pt x="435292" y="52832"/>
                  </a:lnTo>
                  <a:lnTo>
                    <a:pt x="435292" y="83134"/>
                  </a:lnTo>
                  <a:lnTo>
                    <a:pt x="411975" y="83134"/>
                  </a:lnTo>
                  <a:lnTo>
                    <a:pt x="411975" y="204330"/>
                  </a:lnTo>
                  <a:lnTo>
                    <a:pt x="372694" y="204330"/>
                  </a:lnTo>
                  <a:lnTo>
                    <a:pt x="372694" y="98691"/>
                  </a:lnTo>
                  <a:lnTo>
                    <a:pt x="372694" y="83134"/>
                  </a:lnTo>
                  <a:lnTo>
                    <a:pt x="349478" y="83134"/>
                  </a:lnTo>
                  <a:lnTo>
                    <a:pt x="349478" y="52832"/>
                  </a:lnTo>
                  <a:lnTo>
                    <a:pt x="435292" y="52832"/>
                  </a:lnTo>
                  <a:lnTo>
                    <a:pt x="435292" y="0"/>
                  </a:lnTo>
                  <a:lnTo>
                    <a:pt x="343865" y="0"/>
                  </a:lnTo>
                  <a:lnTo>
                    <a:pt x="343865" y="165557"/>
                  </a:lnTo>
                  <a:lnTo>
                    <a:pt x="343814" y="176707"/>
                  </a:lnTo>
                  <a:lnTo>
                    <a:pt x="313791" y="206171"/>
                  </a:lnTo>
                  <a:lnTo>
                    <a:pt x="300278" y="207479"/>
                  </a:lnTo>
                  <a:lnTo>
                    <a:pt x="292684" y="207111"/>
                  </a:lnTo>
                  <a:lnTo>
                    <a:pt x="258800" y="186296"/>
                  </a:lnTo>
                  <a:lnTo>
                    <a:pt x="255308" y="150050"/>
                  </a:lnTo>
                  <a:lnTo>
                    <a:pt x="291795" y="150050"/>
                  </a:lnTo>
                  <a:lnTo>
                    <a:pt x="291922" y="175031"/>
                  </a:lnTo>
                  <a:lnTo>
                    <a:pt x="292303" y="177800"/>
                  </a:lnTo>
                  <a:lnTo>
                    <a:pt x="294360" y="181051"/>
                  </a:lnTo>
                  <a:lnTo>
                    <a:pt x="296164" y="181825"/>
                  </a:lnTo>
                  <a:lnTo>
                    <a:pt x="301396" y="181825"/>
                  </a:lnTo>
                  <a:lnTo>
                    <a:pt x="303326" y="180797"/>
                  </a:lnTo>
                  <a:lnTo>
                    <a:pt x="305879" y="176707"/>
                  </a:lnTo>
                  <a:lnTo>
                    <a:pt x="306412" y="174231"/>
                  </a:lnTo>
                  <a:lnTo>
                    <a:pt x="306539" y="160680"/>
                  </a:lnTo>
                  <a:lnTo>
                    <a:pt x="305320" y="154838"/>
                  </a:lnTo>
                  <a:lnTo>
                    <a:pt x="274751" y="131838"/>
                  </a:lnTo>
                  <a:lnTo>
                    <a:pt x="268274" y="127127"/>
                  </a:lnTo>
                  <a:lnTo>
                    <a:pt x="254215" y="100977"/>
                  </a:lnTo>
                  <a:lnTo>
                    <a:pt x="254215" y="88861"/>
                  </a:lnTo>
                  <a:lnTo>
                    <a:pt x="279425" y="51142"/>
                  </a:lnTo>
                  <a:lnTo>
                    <a:pt x="287413" y="49644"/>
                  </a:lnTo>
                  <a:lnTo>
                    <a:pt x="296722" y="49644"/>
                  </a:lnTo>
                  <a:lnTo>
                    <a:pt x="334772" y="62077"/>
                  </a:lnTo>
                  <a:lnTo>
                    <a:pt x="340601" y="98691"/>
                  </a:lnTo>
                  <a:lnTo>
                    <a:pt x="304114" y="98691"/>
                  </a:lnTo>
                  <a:lnTo>
                    <a:pt x="304114" y="82194"/>
                  </a:lnTo>
                  <a:lnTo>
                    <a:pt x="303644" y="78854"/>
                  </a:lnTo>
                  <a:lnTo>
                    <a:pt x="302704" y="77444"/>
                  </a:lnTo>
                  <a:lnTo>
                    <a:pt x="301777" y="75984"/>
                  </a:lnTo>
                  <a:lnTo>
                    <a:pt x="300215" y="75260"/>
                  </a:lnTo>
                  <a:lnTo>
                    <a:pt x="295694" y="75260"/>
                  </a:lnTo>
                  <a:lnTo>
                    <a:pt x="293890" y="76225"/>
                  </a:lnTo>
                  <a:lnTo>
                    <a:pt x="291452" y="80098"/>
                  </a:lnTo>
                  <a:lnTo>
                    <a:pt x="290906" y="82854"/>
                  </a:lnTo>
                  <a:lnTo>
                    <a:pt x="290982" y="92697"/>
                  </a:lnTo>
                  <a:lnTo>
                    <a:pt x="291553" y="95846"/>
                  </a:lnTo>
                  <a:lnTo>
                    <a:pt x="294233" y="100977"/>
                  </a:lnTo>
                  <a:lnTo>
                    <a:pt x="297903" y="104063"/>
                  </a:lnTo>
                  <a:lnTo>
                    <a:pt x="304012" y="107657"/>
                  </a:lnTo>
                  <a:lnTo>
                    <a:pt x="315912" y="115125"/>
                  </a:lnTo>
                  <a:lnTo>
                    <a:pt x="342163" y="146354"/>
                  </a:lnTo>
                  <a:lnTo>
                    <a:pt x="343865" y="165557"/>
                  </a:lnTo>
                  <a:lnTo>
                    <a:pt x="343865" y="0"/>
                  </a:lnTo>
                  <a:lnTo>
                    <a:pt x="242671" y="0"/>
                  </a:lnTo>
                  <a:lnTo>
                    <a:pt x="242671" y="107657"/>
                  </a:lnTo>
                  <a:lnTo>
                    <a:pt x="242582" y="155194"/>
                  </a:lnTo>
                  <a:lnTo>
                    <a:pt x="231165" y="196456"/>
                  </a:lnTo>
                  <a:lnTo>
                    <a:pt x="205803" y="207479"/>
                  </a:lnTo>
                  <a:lnTo>
                    <a:pt x="189191" y="207479"/>
                  </a:lnTo>
                  <a:lnTo>
                    <a:pt x="181978" y="206171"/>
                  </a:lnTo>
                  <a:lnTo>
                    <a:pt x="177507" y="204330"/>
                  </a:lnTo>
                  <a:lnTo>
                    <a:pt x="169037" y="200850"/>
                  </a:lnTo>
                  <a:lnTo>
                    <a:pt x="152095" y="161404"/>
                  </a:lnTo>
                  <a:lnTo>
                    <a:pt x="151866" y="106883"/>
                  </a:lnTo>
                  <a:lnTo>
                    <a:pt x="151980" y="100253"/>
                  </a:lnTo>
                  <a:lnTo>
                    <a:pt x="163398" y="60667"/>
                  </a:lnTo>
                  <a:lnTo>
                    <a:pt x="188722" y="49644"/>
                  </a:lnTo>
                  <a:lnTo>
                    <a:pt x="205371" y="49644"/>
                  </a:lnTo>
                  <a:lnTo>
                    <a:pt x="238493" y="70853"/>
                  </a:lnTo>
                  <a:lnTo>
                    <a:pt x="242671" y="107657"/>
                  </a:lnTo>
                  <a:lnTo>
                    <a:pt x="242671" y="0"/>
                  </a:lnTo>
                  <a:lnTo>
                    <a:pt x="141643" y="0"/>
                  </a:lnTo>
                  <a:lnTo>
                    <a:pt x="141643" y="118059"/>
                  </a:lnTo>
                  <a:lnTo>
                    <a:pt x="140677" y="125120"/>
                  </a:lnTo>
                  <a:lnTo>
                    <a:pt x="136690" y="133959"/>
                  </a:lnTo>
                  <a:lnTo>
                    <a:pt x="133045" y="137375"/>
                  </a:lnTo>
                  <a:lnTo>
                    <a:pt x="122389" y="142125"/>
                  </a:lnTo>
                  <a:lnTo>
                    <a:pt x="115443" y="143306"/>
                  </a:lnTo>
                  <a:lnTo>
                    <a:pt x="96304" y="143306"/>
                  </a:lnTo>
                  <a:lnTo>
                    <a:pt x="96304" y="204330"/>
                  </a:lnTo>
                  <a:lnTo>
                    <a:pt x="57023" y="204330"/>
                  </a:lnTo>
                  <a:lnTo>
                    <a:pt x="57023" y="52832"/>
                  </a:lnTo>
                  <a:lnTo>
                    <a:pt x="107302" y="52832"/>
                  </a:lnTo>
                  <a:lnTo>
                    <a:pt x="115506" y="53670"/>
                  </a:lnTo>
                  <a:lnTo>
                    <a:pt x="141541" y="84315"/>
                  </a:lnTo>
                  <a:lnTo>
                    <a:pt x="141643" y="118059"/>
                  </a:lnTo>
                  <a:lnTo>
                    <a:pt x="141643" y="0"/>
                  </a:lnTo>
                  <a:lnTo>
                    <a:pt x="37071" y="0"/>
                  </a:lnTo>
                  <a:lnTo>
                    <a:pt x="22644" y="2908"/>
                  </a:lnTo>
                  <a:lnTo>
                    <a:pt x="10858" y="10871"/>
                  </a:lnTo>
                  <a:lnTo>
                    <a:pt x="2908" y="22682"/>
                  </a:lnTo>
                  <a:lnTo>
                    <a:pt x="0" y="37147"/>
                  </a:lnTo>
                  <a:lnTo>
                    <a:pt x="0" y="219951"/>
                  </a:lnTo>
                  <a:lnTo>
                    <a:pt x="2908" y="234429"/>
                  </a:lnTo>
                  <a:lnTo>
                    <a:pt x="10858" y="246265"/>
                  </a:lnTo>
                  <a:lnTo>
                    <a:pt x="22644" y="254228"/>
                  </a:lnTo>
                  <a:lnTo>
                    <a:pt x="37071" y="257162"/>
                  </a:lnTo>
                  <a:lnTo>
                    <a:pt x="455256" y="257162"/>
                  </a:lnTo>
                  <a:lnTo>
                    <a:pt x="469696" y="254228"/>
                  </a:lnTo>
                  <a:lnTo>
                    <a:pt x="481482" y="246265"/>
                  </a:lnTo>
                  <a:lnTo>
                    <a:pt x="489419" y="234429"/>
                  </a:lnTo>
                  <a:lnTo>
                    <a:pt x="492340" y="219951"/>
                  </a:lnTo>
                  <a:lnTo>
                    <a:pt x="492340" y="207479"/>
                  </a:lnTo>
                  <a:lnTo>
                    <a:pt x="492340" y="204330"/>
                  </a:lnTo>
                  <a:lnTo>
                    <a:pt x="492340" y="52832"/>
                  </a:lnTo>
                  <a:lnTo>
                    <a:pt x="492340" y="49644"/>
                  </a:lnTo>
                  <a:lnTo>
                    <a:pt x="492340" y="37147"/>
                  </a:lnTo>
                  <a:close/>
                </a:path>
              </a:pathLst>
            </a:custGeom>
            <a:solidFill>
              <a:srgbClr val="3CBDA3"/>
            </a:solidFill>
          </p:spPr>
          <p:txBody>
            <a:bodyPr wrap="square" lIns="0" tIns="0" rIns="0" bIns="0" rtlCol="0"/>
            <a:lstStyle/>
            <a:p>
              <a:endParaRPr/>
            </a:p>
          </p:txBody>
        </p:sp>
        <p:sp>
          <p:nvSpPr>
            <p:cNvPr id="37" name="object 31">
              <a:extLst>
                <a:ext uri="{FF2B5EF4-FFF2-40B4-BE49-F238E27FC236}">
                  <a16:creationId xmlns:a16="http://schemas.microsoft.com/office/drawing/2014/main" id="{08E285F2-2895-4C93-92A6-079CC1041D00}"/>
                </a:ext>
              </a:extLst>
            </p:cNvPr>
            <p:cNvSpPr/>
            <p:nvPr/>
          </p:nvSpPr>
          <p:spPr>
            <a:xfrm>
              <a:off x="3870914" y="9482459"/>
              <a:ext cx="723265" cy="725170"/>
            </a:xfrm>
            <a:custGeom>
              <a:avLst/>
              <a:gdLst/>
              <a:ahLst/>
              <a:cxnLst/>
              <a:rect l="l" t="t" r="r" b="b"/>
              <a:pathLst>
                <a:path w="723264" h="725170">
                  <a:moveTo>
                    <a:pt x="361568" y="725087"/>
                  </a:moveTo>
                  <a:lnTo>
                    <a:pt x="312504" y="721777"/>
                  </a:lnTo>
                  <a:lnTo>
                    <a:pt x="265446" y="712137"/>
                  </a:lnTo>
                  <a:lnTo>
                    <a:pt x="220826" y="696598"/>
                  </a:lnTo>
                  <a:lnTo>
                    <a:pt x="179074" y="675591"/>
                  </a:lnTo>
                  <a:lnTo>
                    <a:pt x="140621" y="649549"/>
                  </a:lnTo>
                  <a:lnTo>
                    <a:pt x="105897" y="618904"/>
                  </a:lnTo>
                  <a:lnTo>
                    <a:pt x="75334" y="584087"/>
                  </a:lnTo>
                  <a:lnTo>
                    <a:pt x="49362" y="545530"/>
                  </a:lnTo>
                  <a:lnTo>
                    <a:pt x="28412" y="503665"/>
                  </a:lnTo>
                  <a:lnTo>
                    <a:pt x="12914" y="458925"/>
                  </a:lnTo>
                  <a:lnTo>
                    <a:pt x="3300" y="411740"/>
                  </a:lnTo>
                  <a:lnTo>
                    <a:pt x="0" y="362543"/>
                  </a:lnTo>
                  <a:lnTo>
                    <a:pt x="3217" y="314005"/>
                  </a:lnTo>
                  <a:lnTo>
                    <a:pt x="12590" y="267419"/>
                  </a:lnTo>
                  <a:lnTo>
                    <a:pt x="27702" y="223200"/>
                  </a:lnTo>
                  <a:lnTo>
                    <a:pt x="48135" y="181766"/>
                  </a:lnTo>
                  <a:lnTo>
                    <a:pt x="73472" y="143530"/>
                  </a:lnTo>
                  <a:lnTo>
                    <a:pt x="55386" y="117016"/>
                  </a:lnTo>
                  <a:lnTo>
                    <a:pt x="40113" y="86472"/>
                  </a:lnTo>
                  <a:lnTo>
                    <a:pt x="29554" y="52144"/>
                  </a:lnTo>
                  <a:lnTo>
                    <a:pt x="25612" y="14278"/>
                  </a:lnTo>
                  <a:lnTo>
                    <a:pt x="34534" y="23905"/>
                  </a:lnTo>
                  <a:lnTo>
                    <a:pt x="59833" y="44435"/>
                  </a:lnTo>
                  <a:lnTo>
                    <a:pt x="99304" y="63336"/>
                  </a:lnTo>
                  <a:lnTo>
                    <a:pt x="150747" y="68078"/>
                  </a:lnTo>
                  <a:lnTo>
                    <a:pt x="187910" y="44562"/>
                  </a:lnTo>
                  <a:lnTo>
                    <a:pt x="227931" y="25624"/>
                  </a:lnTo>
                  <a:lnTo>
                    <a:pt x="270453" y="11636"/>
                  </a:lnTo>
                  <a:lnTo>
                    <a:pt x="315118" y="2971"/>
                  </a:lnTo>
                  <a:lnTo>
                    <a:pt x="361568" y="0"/>
                  </a:lnTo>
                  <a:lnTo>
                    <a:pt x="410626" y="3310"/>
                  </a:lnTo>
                  <a:lnTo>
                    <a:pt x="457678" y="12951"/>
                  </a:lnTo>
                  <a:lnTo>
                    <a:pt x="502293" y="28493"/>
                  </a:lnTo>
                  <a:lnTo>
                    <a:pt x="544041" y="49502"/>
                  </a:lnTo>
                  <a:lnTo>
                    <a:pt x="582491" y="75547"/>
                  </a:lnTo>
                  <a:lnTo>
                    <a:pt x="617212" y="106194"/>
                  </a:lnTo>
                  <a:lnTo>
                    <a:pt x="647774" y="141013"/>
                  </a:lnTo>
                  <a:lnTo>
                    <a:pt x="673744" y="179570"/>
                  </a:lnTo>
                  <a:lnTo>
                    <a:pt x="694694" y="221434"/>
                  </a:lnTo>
                  <a:lnTo>
                    <a:pt x="710191" y="266172"/>
                  </a:lnTo>
                  <a:lnTo>
                    <a:pt x="719806" y="313353"/>
                  </a:lnTo>
                  <a:lnTo>
                    <a:pt x="723106" y="362543"/>
                  </a:lnTo>
                  <a:lnTo>
                    <a:pt x="719806" y="411740"/>
                  </a:lnTo>
                  <a:lnTo>
                    <a:pt x="710191" y="458925"/>
                  </a:lnTo>
                  <a:lnTo>
                    <a:pt x="694694" y="503665"/>
                  </a:lnTo>
                  <a:lnTo>
                    <a:pt x="673744" y="545530"/>
                  </a:lnTo>
                  <a:lnTo>
                    <a:pt x="647774" y="584087"/>
                  </a:lnTo>
                  <a:lnTo>
                    <a:pt x="617212" y="618904"/>
                  </a:lnTo>
                  <a:lnTo>
                    <a:pt x="582491" y="649549"/>
                  </a:lnTo>
                  <a:lnTo>
                    <a:pt x="544041" y="675591"/>
                  </a:lnTo>
                  <a:lnTo>
                    <a:pt x="502293" y="696598"/>
                  </a:lnTo>
                  <a:lnTo>
                    <a:pt x="457678" y="712137"/>
                  </a:lnTo>
                  <a:lnTo>
                    <a:pt x="410626" y="721777"/>
                  </a:lnTo>
                  <a:lnTo>
                    <a:pt x="361568" y="725087"/>
                  </a:lnTo>
                  <a:close/>
                </a:path>
              </a:pathLst>
            </a:custGeom>
            <a:solidFill>
              <a:srgbClr val="FACD4A"/>
            </a:solidFill>
          </p:spPr>
          <p:txBody>
            <a:bodyPr wrap="square" lIns="0" tIns="0" rIns="0" bIns="0" rtlCol="0"/>
            <a:lstStyle/>
            <a:p>
              <a:endParaRPr/>
            </a:p>
          </p:txBody>
        </p:sp>
        <p:sp>
          <p:nvSpPr>
            <p:cNvPr id="38" name="object 32">
              <a:extLst>
                <a:ext uri="{FF2B5EF4-FFF2-40B4-BE49-F238E27FC236}">
                  <a16:creationId xmlns:a16="http://schemas.microsoft.com/office/drawing/2014/main" id="{01370169-A0CE-4CBB-90B3-2E93BC00D179}"/>
                </a:ext>
              </a:extLst>
            </p:cNvPr>
            <p:cNvSpPr/>
            <p:nvPr/>
          </p:nvSpPr>
          <p:spPr>
            <a:xfrm>
              <a:off x="4023625" y="9644392"/>
              <a:ext cx="417830" cy="432434"/>
            </a:xfrm>
            <a:custGeom>
              <a:avLst/>
              <a:gdLst/>
              <a:ahLst/>
              <a:cxnLst/>
              <a:rect l="l" t="t" r="r" b="b"/>
              <a:pathLst>
                <a:path w="417829" h="432434">
                  <a:moveTo>
                    <a:pt x="220262" y="431996"/>
                  </a:moveTo>
                  <a:lnTo>
                    <a:pt x="175253" y="428394"/>
                  </a:lnTo>
                  <a:lnTo>
                    <a:pt x="134077" y="417589"/>
                  </a:lnTo>
                  <a:lnTo>
                    <a:pt x="96733" y="399585"/>
                  </a:lnTo>
                  <a:lnTo>
                    <a:pt x="63221" y="374384"/>
                  </a:lnTo>
                  <a:lnTo>
                    <a:pt x="35557" y="343277"/>
                  </a:lnTo>
                  <a:lnTo>
                    <a:pt x="15801" y="307595"/>
                  </a:lnTo>
                  <a:lnTo>
                    <a:pt x="3949" y="267331"/>
                  </a:lnTo>
                  <a:lnTo>
                    <a:pt x="0" y="222481"/>
                  </a:lnTo>
                  <a:lnTo>
                    <a:pt x="3686" y="177562"/>
                  </a:lnTo>
                  <a:lnTo>
                    <a:pt x="14742" y="136254"/>
                  </a:lnTo>
                  <a:lnTo>
                    <a:pt x="33165" y="98561"/>
                  </a:lnTo>
                  <a:lnTo>
                    <a:pt x="58952" y="64485"/>
                  </a:lnTo>
                  <a:lnTo>
                    <a:pt x="91286" y="36259"/>
                  </a:lnTo>
                  <a:lnTo>
                    <a:pt x="129356" y="16109"/>
                  </a:lnTo>
                  <a:lnTo>
                    <a:pt x="173175" y="4025"/>
                  </a:lnTo>
                  <a:lnTo>
                    <a:pt x="222755" y="0"/>
                  </a:lnTo>
                  <a:lnTo>
                    <a:pt x="252574" y="1365"/>
                  </a:lnTo>
                  <a:lnTo>
                    <a:pt x="303659" y="12297"/>
                  </a:lnTo>
                  <a:lnTo>
                    <a:pt x="343911" y="33873"/>
                  </a:lnTo>
                  <a:lnTo>
                    <a:pt x="348039" y="37241"/>
                  </a:lnTo>
                  <a:lnTo>
                    <a:pt x="223846" y="37241"/>
                  </a:lnTo>
                  <a:lnTo>
                    <a:pt x="185807" y="40362"/>
                  </a:lnTo>
                  <a:lnTo>
                    <a:pt x="120152" y="65303"/>
                  </a:lnTo>
                  <a:lnTo>
                    <a:pt x="69890" y="114141"/>
                  </a:lnTo>
                  <a:lnTo>
                    <a:pt x="44018" y="180714"/>
                  </a:lnTo>
                  <a:lnTo>
                    <a:pt x="40787" y="220263"/>
                  </a:lnTo>
                  <a:lnTo>
                    <a:pt x="43942" y="258293"/>
                  </a:lnTo>
                  <a:lnTo>
                    <a:pt x="69193" y="321969"/>
                  </a:lnTo>
                  <a:lnTo>
                    <a:pt x="118282" y="368217"/>
                  </a:lnTo>
                  <a:lnTo>
                    <a:pt x="182633" y="391777"/>
                  </a:lnTo>
                  <a:lnTo>
                    <a:pt x="220013" y="394723"/>
                  </a:lnTo>
                  <a:lnTo>
                    <a:pt x="360170" y="394723"/>
                  </a:lnTo>
                  <a:lnTo>
                    <a:pt x="353498" y="398861"/>
                  </a:lnTo>
                  <a:lnTo>
                    <a:pt x="328072" y="410751"/>
                  </a:lnTo>
                  <a:lnTo>
                    <a:pt x="301460" y="420042"/>
                  </a:lnTo>
                  <a:lnTo>
                    <a:pt x="274623" y="426681"/>
                  </a:lnTo>
                  <a:lnTo>
                    <a:pt x="247558" y="430667"/>
                  </a:lnTo>
                  <a:lnTo>
                    <a:pt x="220262" y="431996"/>
                  </a:lnTo>
                  <a:close/>
                </a:path>
                <a:path w="417829" h="432434">
                  <a:moveTo>
                    <a:pt x="367978" y="302744"/>
                  </a:moveTo>
                  <a:lnTo>
                    <a:pt x="292707" y="302744"/>
                  </a:lnTo>
                  <a:lnTo>
                    <a:pt x="301138" y="301847"/>
                  </a:lnTo>
                  <a:lnTo>
                    <a:pt x="309934" y="299155"/>
                  </a:lnTo>
                  <a:lnTo>
                    <a:pt x="346795" y="270544"/>
                  </a:lnTo>
                  <a:lnTo>
                    <a:pt x="368819" y="231031"/>
                  </a:lnTo>
                  <a:lnTo>
                    <a:pt x="376795" y="182472"/>
                  </a:lnTo>
                  <a:lnTo>
                    <a:pt x="376906" y="179463"/>
                  </a:lnTo>
                  <a:lnTo>
                    <a:pt x="374289" y="149396"/>
                  </a:lnTo>
                  <a:lnTo>
                    <a:pt x="353150" y="97845"/>
                  </a:lnTo>
                  <a:lnTo>
                    <a:pt x="311879" y="59398"/>
                  </a:lnTo>
                  <a:lnTo>
                    <a:pt x="256481" y="39702"/>
                  </a:lnTo>
                  <a:lnTo>
                    <a:pt x="223846" y="37241"/>
                  </a:lnTo>
                  <a:lnTo>
                    <a:pt x="348039" y="37241"/>
                  </a:lnTo>
                  <a:lnTo>
                    <a:pt x="377011" y="64382"/>
                  </a:lnTo>
                  <a:lnTo>
                    <a:pt x="402726" y="103596"/>
                  </a:lnTo>
                  <a:lnTo>
                    <a:pt x="416022" y="152020"/>
                  </a:lnTo>
                  <a:lnTo>
                    <a:pt x="417669" y="179463"/>
                  </a:lnTo>
                  <a:lnTo>
                    <a:pt x="417607" y="180714"/>
                  </a:lnTo>
                  <a:lnTo>
                    <a:pt x="414746" y="216078"/>
                  </a:lnTo>
                  <a:lnTo>
                    <a:pt x="405923" y="248330"/>
                  </a:lnTo>
                  <a:lnTo>
                    <a:pt x="391187" y="276527"/>
                  </a:lnTo>
                  <a:lnTo>
                    <a:pt x="370604" y="300588"/>
                  </a:lnTo>
                  <a:lnTo>
                    <a:pt x="367978" y="302744"/>
                  </a:lnTo>
                  <a:close/>
                </a:path>
                <a:path w="417829" h="432434">
                  <a:moveTo>
                    <a:pt x="167978" y="345016"/>
                  </a:moveTo>
                  <a:lnTo>
                    <a:pt x="115572" y="328685"/>
                  </a:lnTo>
                  <a:lnTo>
                    <a:pt x="83576" y="282135"/>
                  </a:lnTo>
                  <a:lnTo>
                    <a:pt x="77367" y="238508"/>
                  </a:lnTo>
                  <a:lnTo>
                    <a:pt x="79528" y="208117"/>
                  </a:lnTo>
                  <a:lnTo>
                    <a:pt x="96809" y="152549"/>
                  </a:lnTo>
                  <a:lnTo>
                    <a:pt x="130151" y="106095"/>
                  </a:lnTo>
                  <a:lnTo>
                    <a:pt x="172215" y="81772"/>
                  </a:lnTo>
                  <a:lnTo>
                    <a:pt x="196052" y="78732"/>
                  </a:lnTo>
                  <a:lnTo>
                    <a:pt x="205721" y="79294"/>
                  </a:lnTo>
                  <a:lnTo>
                    <a:pt x="246779" y="99005"/>
                  </a:lnTo>
                  <a:lnTo>
                    <a:pt x="259647" y="114755"/>
                  </a:lnTo>
                  <a:lnTo>
                    <a:pt x="313533" y="114755"/>
                  </a:lnTo>
                  <a:lnTo>
                    <a:pt x="313003" y="117754"/>
                  </a:lnTo>
                  <a:lnTo>
                    <a:pt x="204589" y="117754"/>
                  </a:lnTo>
                  <a:lnTo>
                    <a:pt x="188751" y="120432"/>
                  </a:lnTo>
                  <a:lnTo>
                    <a:pt x="152803" y="160651"/>
                  </a:lnTo>
                  <a:lnTo>
                    <a:pt x="139187" y="205098"/>
                  </a:lnTo>
                  <a:lnTo>
                    <a:pt x="134638" y="252755"/>
                  </a:lnTo>
                  <a:lnTo>
                    <a:pt x="135327" y="264044"/>
                  </a:lnTo>
                  <a:lnTo>
                    <a:pt x="151640" y="299609"/>
                  </a:lnTo>
                  <a:lnTo>
                    <a:pt x="175113" y="308743"/>
                  </a:lnTo>
                  <a:lnTo>
                    <a:pt x="360669" y="308743"/>
                  </a:lnTo>
                  <a:lnTo>
                    <a:pt x="352141" y="315741"/>
                  </a:lnTo>
                  <a:lnTo>
                    <a:pt x="232944" y="315741"/>
                  </a:lnTo>
                  <a:lnTo>
                    <a:pt x="223894" y="323357"/>
                  </a:lnTo>
                  <a:lnTo>
                    <a:pt x="215487" y="329707"/>
                  </a:lnTo>
                  <a:lnTo>
                    <a:pt x="177128" y="344613"/>
                  </a:lnTo>
                  <a:lnTo>
                    <a:pt x="167978" y="345016"/>
                  </a:lnTo>
                  <a:close/>
                </a:path>
                <a:path w="417829" h="432434">
                  <a:moveTo>
                    <a:pt x="313533" y="114755"/>
                  </a:moveTo>
                  <a:lnTo>
                    <a:pt x="259647" y="114755"/>
                  </a:lnTo>
                  <a:lnTo>
                    <a:pt x="264072" y="86230"/>
                  </a:lnTo>
                  <a:lnTo>
                    <a:pt x="318569" y="86230"/>
                  </a:lnTo>
                  <a:lnTo>
                    <a:pt x="313533" y="114755"/>
                  </a:lnTo>
                  <a:close/>
                </a:path>
                <a:path w="417829" h="432434">
                  <a:moveTo>
                    <a:pt x="360669" y="308743"/>
                  </a:moveTo>
                  <a:lnTo>
                    <a:pt x="175113" y="308743"/>
                  </a:lnTo>
                  <a:lnTo>
                    <a:pt x="183795" y="307946"/>
                  </a:lnTo>
                  <a:lnTo>
                    <a:pt x="191943" y="305556"/>
                  </a:lnTo>
                  <a:lnTo>
                    <a:pt x="219764" y="276499"/>
                  </a:lnTo>
                  <a:lnTo>
                    <a:pt x="236907" y="224037"/>
                  </a:lnTo>
                  <a:lnTo>
                    <a:pt x="242690" y="186217"/>
                  </a:lnTo>
                  <a:lnTo>
                    <a:pt x="243414" y="167993"/>
                  </a:lnTo>
                  <a:lnTo>
                    <a:pt x="242759" y="157289"/>
                  </a:lnTo>
                  <a:lnTo>
                    <a:pt x="220625" y="121222"/>
                  </a:lnTo>
                  <a:lnTo>
                    <a:pt x="204589" y="117754"/>
                  </a:lnTo>
                  <a:lnTo>
                    <a:pt x="313003" y="117754"/>
                  </a:lnTo>
                  <a:lnTo>
                    <a:pt x="283609" y="284248"/>
                  </a:lnTo>
                  <a:lnTo>
                    <a:pt x="282892" y="288591"/>
                  </a:lnTo>
                  <a:lnTo>
                    <a:pt x="282518" y="291497"/>
                  </a:lnTo>
                  <a:lnTo>
                    <a:pt x="282636" y="299609"/>
                  </a:lnTo>
                  <a:lnTo>
                    <a:pt x="285883" y="302744"/>
                  </a:lnTo>
                  <a:lnTo>
                    <a:pt x="367978" y="302744"/>
                  </a:lnTo>
                  <a:lnTo>
                    <a:pt x="360669" y="308743"/>
                  </a:lnTo>
                  <a:close/>
                </a:path>
                <a:path w="417829" h="432434">
                  <a:moveTo>
                    <a:pt x="276162" y="344766"/>
                  </a:moveTo>
                  <a:lnTo>
                    <a:pt x="260141" y="342950"/>
                  </a:lnTo>
                  <a:lnTo>
                    <a:pt x="247600" y="337506"/>
                  </a:lnTo>
                  <a:lnTo>
                    <a:pt x="238536" y="328435"/>
                  </a:lnTo>
                  <a:lnTo>
                    <a:pt x="232944" y="315741"/>
                  </a:lnTo>
                  <a:lnTo>
                    <a:pt x="352141" y="315741"/>
                  </a:lnTo>
                  <a:lnTo>
                    <a:pt x="347049" y="319920"/>
                  </a:lnTo>
                  <a:lnTo>
                    <a:pt x="323453" y="333725"/>
                  </a:lnTo>
                  <a:lnTo>
                    <a:pt x="299822" y="342006"/>
                  </a:lnTo>
                  <a:lnTo>
                    <a:pt x="276162" y="344766"/>
                  </a:lnTo>
                  <a:close/>
                </a:path>
                <a:path w="417829" h="432434">
                  <a:moveTo>
                    <a:pt x="360170" y="394723"/>
                  </a:moveTo>
                  <a:lnTo>
                    <a:pt x="220013" y="394723"/>
                  </a:lnTo>
                  <a:lnTo>
                    <a:pt x="239035" y="393991"/>
                  </a:lnTo>
                  <a:lnTo>
                    <a:pt x="257648" y="391777"/>
                  </a:lnTo>
                  <a:lnTo>
                    <a:pt x="310355" y="376393"/>
                  </a:lnTo>
                  <a:lnTo>
                    <a:pt x="359045" y="347984"/>
                  </a:lnTo>
                  <a:lnTo>
                    <a:pt x="416844" y="347984"/>
                  </a:lnTo>
                  <a:lnTo>
                    <a:pt x="397887" y="367466"/>
                  </a:lnTo>
                  <a:lnTo>
                    <a:pt x="376770" y="384429"/>
                  </a:lnTo>
                  <a:lnTo>
                    <a:pt x="360170" y="394723"/>
                  </a:lnTo>
                  <a:close/>
                </a:path>
              </a:pathLst>
            </a:custGeom>
            <a:solidFill>
              <a:srgbClr val="2D2B2E"/>
            </a:solidFill>
          </p:spPr>
          <p:txBody>
            <a:bodyPr wrap="square" lIns="0" tIns="0" rIns="0" bIns="0" rtlCol="0"/>
            <a:lstStyle/>
            <a:p>
              <a:endParaRPr/>
            </a:p>
          </p:txBody>
        </p:sp>
      </p:grpSp>
      <p:sp>
        <p:nvSpPr>
          <p:cNvPr id="39" name="object 33">
            <a:extLst>
              <a:ext uri="{FF2B5EF4-FFF2-40B4-BE49-F238E27FC236}">
                <a16:creationId xmlns:a16="http://schemas.microsoft.com/office/drawing/2014/main" id="{57D0BB13-3622-4C0B-9D15-73AD52CCC2D0}"/>
              </a:ext>
            </a:extLst>
          </p:cNvPr>
          <p:cNvSpPr/>
          <p:nvPr/>
        </p:nvSpPr>
        <p:spPr>
          <a:xfrm>
            <a:off x="6537349" y="8757782"/>
            <a:ext cx="297180" cy="383540"/>
          </a:xfrm>
          <a:custGeom>
            <a:avLst/>
            <a:gdLst/>
            <a:ahLst/>
            <a:cxnLst/>
            <a:rect l="l" t="t" r="r" b="b"/>
            <a:pathLst>
              <a:path w="297179" h="383540">
                <a:moveTo>
                  <a:pt x="258000" y="299554"/>
                </a:moveTo>
                <a:lnTo>
                  <a:pt x="38760" y="299554"/>
                </a:lnTo>
                <a:lnTo>
                  <a:pt x="38760" y="318985"/>
                </a:lnTo>
                <a:lnTo>
                  <a:pt x="258000" y="318985"/>
                </a:lnTo>
                <a:lnTo>
                  <a:pt x="258000" y="299554"/>
                </a:lnTo>
                <a:close/>
              </a:path>
              <a:path w="297179" h="383540">
                <a:moveTo>
                  <a:pt x="258000" y="252539"/>
                </a:moveTo>
                <a:lnTo>
                  <a:pt x="38760" y="252539"/>
                </a:lnTo>
                <a:lnTo>
                  <a:pt x="38760" y="271970"/>
                </a:lnTo>
                <a:lnTo>
                  <a:pt x="258000" y="271970"/>
                </a:lnTo>
                <a:lnTo>
                  <a:pt x="258000" y="252539"/>
                </a:lnTo>
                <a:close/>
              </a:path>
              <a:path w="297179" h="383540">
                <a:moveTo>
                  <a:pt x="258000" y="205486"/>
                </a:moveTo>
                <a:lnTo>
                  <a:pt x="38760" y="205486"/>
                </a:lnTo>
                <a:lnTo>
                  <a:pt x="38760" y="224917"/>
                </a:lnTo>
                <a:lnTo>
                  <a:pt x="258000" y="224917"/>
                </a:lnTo>
                <a:lnTo>
                  <a:pt x="258000" y="205486"/>
                </a:lnTo>
                <a:close/>
              </a:path>
              <a:path w="297179" h="383540">
                <a:moveTo>
                  <a:pt x="258000" y="158457"/>
                </a:moveTo>
                <a:lnTo>
                  <a:pt x="38760" y="158457"/>
                </a:lnTo>
                <a:lnTo>
                  <a:pt x="38760" y="177927"/>
                </a:lnTo>
                <a:lnTo>
                  <a:pt x="258000" y="177927"/>
                </a:lnTo>
                <a:lnTo>
                  <a:pt x="258000" y="158457"/>
                </a:lnTo>
                <a:close/>
              </a:path>
              <a:path w="297179" h="383540">
                <a:moveTo>
                  <a:pt x="258000" y="111442"/>
                </a:moveTo>
                <a:lnTo>
                  <a:pt x="38608" y="111442"/>
                </a:lnTo>
                <a:lnTo>
                  <a:pt x="38608" y="130848"/>
                </a:lnTo>
                <a:lnTo>
                  <a:pt x="258000" y="130848"/>
                </a:lnTo>
                <a:lnTo>
                  <a:pt x="258000" y="111442"/>
                </a:lnTo>
                <a:close/>
              </a:path>
              <a:path w="297179" h="383540">
                <a:moveTo>
                  <a:pt x="258000" y="64389"/>
                </a:moveTo>
                <a:lnTo>
                  <a:pt x="129184" y="64389"/>
                </a:lnTo>
                <a:lnTo>
                  <a:pt x="129184" y="83820"/>
                </a:lnTo>
                <a:lnTo>
                  <a:pt x="258000" y="83820"/>
                </a:lnTo>
                <a:lnTo>
                  <a:pt x="258000" y="64389"/>
                </a:lnTo>
                <a:close/>
              </a:path>
              <a:path w="297179" h="383540">
                <a:moveTo>
                  <a:pt x="296760" y="0"/>
                </a:moveTo>
                <a:lnTo>
                  <a:pt x="275348" y="0"/>
                </a:lnTo>
                <a:lnTo>
                  <a:pt x="275348" y="21437"/>
                </a:lnTo>
                <a:lnTo>
                  <a:pt x="275348" y="361975"/>
                </a:lnTo>
                <a:lnTo>
                  <a:pt x="21399" y="361975"/>
                </a:lnTo>
                <a:lnTo>
                  <a:pt x="21399" y="21437"/>
                </a:lnTo>
                <a:lnTo>
                  <a:pt x="85534" y="85699"/>
                </a:lnTo>
                <a:lnTo>
                  <a:pt x="114338" y="56794"/>
                </a:lnTo>
                <a:lnTo>
                  <a:pt x="149593" y="21437"/>
                </a:lnTo>
                <a:lnTo>
                  <a:pt x="275348" y="21437"/>
                </a:lnTo>
                <a:lnTo>
                  <a:pt x="275348" y="0"/>
                </a:lnTo>
                <a:lnTo>
                  <a:pt x="120777" y="0"/>
                </a:lnTo>
                <a:lnTo>
                  <a:pt x="120777" y="21437"/>
                </a:lnTo>
                <a:lnTo>
                  <a:pt x="85534" y="56794"/>
                </a:lnTo>
                <a:lnTo>
                  <a:pt x="50253" y="21437"/>
                </a:lnTo>
                <a:lnTo>
                  <a:pt x="120777" y="21437"/>
                </a:lnTo>
                <a:lnTo>
                  <a:pt x="120777" y="0"/>
                </a:lnTo>
                <a:lnTo>
                  <a:pt x="0" y="0"/>
                </a:lnTo>
                <a:lnTo>
                  <a:pt x="0" y="383413"/>
                </a:lnTo>
                <a:lnTo>
                  <a:pt x="296760" y="383413"/>
                </a:lnTo>
                <a:lnTo>
                  <a:pt x="296760" y="361975"/>
                </a:lnTo>
                <a:lnTo>
                  <a:pt x="296760" y="21437"/>
                </a:lnTo>
                <a:lnTo>
                  <a:pt x="296760" y="0"/>
                </a:lnTo>
                <a:close/>
              </a:path>
            </a:pathLst>
          </a:custGeom>
          <a:solidFill>
            <a:srgbClr val="3CBDA3"/>
          </a:solidFill>
        </p:spPr>
        <p:txBody>
          <a:bodyPr wrap="square" lIns="0" tIns="0" rIns="0" bIns="0" rtlCol="0"/>
          <a:lstStyle/>
          <a:p>
            <a:endParaRPr/>
          </a:p>
        </p:txBody>
      </p:sp>
      <p:grpSp>
        <p:nvGrpSpPr>
          <p:cNvPr id="40" name="object 34">
            <a:extLst>
              <a:ext uri="{FF2B5EF4-FFF2-40B4-BE49-F238E27FC236}">
                <a16:creationId xmlns:a16="http://schemas.microsoft.com/office/drawing/2014/main" id="{D9DE06E1-6974-4AFF-9F98-F401BC902E82}"/>
              </a:ext>
            </a:extLst>
          </p:cNvPr>
          <p:cNvGrpSpPr/>
          <p:nvPr/>
        </p:nvGrpSpPr>
        <p:grpSpPr>
          <a:xfrm>
            <a:off x="5962689" y="6886383"/>
            <a:ext cx="723265" cy="797560"/>
            <a:chOff x="2916951" y="7385680"/>
            <a:chExt cx="723265" cy="797560"/>
          </a:xfrm>
        </p:grpSpPr>
        <p:sp>
          <p:nvSpPr>
            <p:cNvPr id="41" name="object 35">
              <a:extLst>
                <a:ext uri="{FF2B5EF4-FFF2-40B4-BE49-F238E27FC236}">
                  <a16:creationId xmlns:a16="http://schemas.microsoft.com/office/drawing/2014/main" id="{44145AB4-9B6D-4B95-A2FF-A3B844788118}"/>
                </a:ext>
              </a:extLst>
            </p:cNvPr>
            <p:cNvSpPr/>
            <p:nvPr/>
          </p:nvSpPr>
          <p:spPr>
            <a:xfrm>
              <a:off x="2916951" y="7385680"/>
              <a:ext cx="723265" cy="797560"/>
            </a:xfrm>
            <a:custGeom>
              <a:avLst/>
              <a:gdLst/>
              <a:ahLst/>
              <a:cxnLst/>
              <a:rect l="l" t="t" r="r" b="b"/>
              <a:pathLst>
                <a:path w="723264" h="797559">
                  <a:moveTo>
                    <a:pt x="563915" y="797039"/>
                  </a:moveTo>
                  <a:lnTo>
                    <a:pt x="513668" y="790016"/>
                  </a:lnTo>
                  <a:lnTo>
                    <a:pt x="470041" y="772088"/>
                  </a:lnTo>
                  <a:lnTo>
                    <a:pt x="433646" y="747968"/>
                  </a:lnTo>
                  <a:lnTo>
                    <a:pt x="405097" y="722369"/>
                  </a:lnTo>
                  <a:lnTo>
                    <a:pt x="394335" y="723518"/>
                  </a:lnTo>
                  <a:lnTo>
                    <a:pt x="383496" y="724372"/>
                  </a:lnTo>
                  <a:lnTo>
                    <a:pt x="372576" y="724904"/>
                  </a:lnTo>
                  <a:lnTo>
                    <a:pt x="361568" y="725087"/>
                  </a:lnTo>
                  <a:lnTo>
                    <a:pt x="312504" y="721777"/>
                  </a:lnTo>
                  <a:lnTo>
                    <a:pt x="265446" y="712137"/>
                  </a:lnTo>
                  <a:lnTo>
                    <a:pt x="220826" y="696598"/>
                  </a:lnTo>
                  <a:lnTo>
                    <a:pt x="179074" y="675591"/>
                  </a:lnTo>
                  <a:lnTo>
                    <a:pt x="140621" y="649549"/>
                  </a:lnTo>
                  <a:lnTo>
                    <a:pt x="105897" y="618904"/>
                  </a:lnTo>
                  <a:lnTo>
                    <a:pt x="75334" y="584087"/>
                  </a:lnTo>
                  <a:lnTo>
                    <a:pt x="49362" y="545530"/>
                  </a:lnTo>
                  <a:lnTo>
                    <a:pt x="28412" y="503665"/>
                  </a:lnTo>
                  <a:lnTo>
                    <a:pt x="12914" y="458925"/>
                  </a:lnTo>
                  <a:lnTo>
                    <a:pt x="3300" y="411740"/>
                  </a:lnTo>
                  <a:lnTo>
                    <a:pt x="0" y="362543"/>
                  </a:lnTo>
                  <a:lnTo>
                    <a:pt x="3300" y="313346"/>
                  </a:lnTo>
                  <a:lnTo>
                    <a:pt x="12914" y="266162"/>
                  </a:lnTo>
                  <a:lnTo>
                    <a:pt x="28412" y="221421"/>
                  </a:lnTo>
                  <a:lnTo>
                    <a:pt x="49362" y="179556"/>
                  </a:lnTo>
                  <a:lnTo>
                    <a:pt x="75334" y="141000"/>
                  </a:lnTo>
                  <a:lnTo>
                    <a:pt x="105897" y="106183"/>
                  </a:lnTo>
                  <a:lnTo>
                    <a:pt x="140621" y="75537"/>
                  </a:lnTo>
                  <a:lnTo>
                    <a:pt x="179074" y="49495"/>
                  </a:lnTo>
                  <a:lnTo>
                    <a:pt x="220826" y="28489"/>
                  </a:lnTo>
                  <a:lnTo>
                    <a:pt x="265446" y="12949"/>
                  </a:lnTo>
                  <a:lnTo>
                    <a:pt x="312504" y="3309"/>
                  </a:lnTo>
                  <a:lnTo>
                    <a:pt x="361568" y="0"/>
                  </a:lnTo>
                  <a:lnTo>
                    <a:pt x="410633" y="3309"/>
                  </a:lnTo>
                  <a:lnTo>
                    <a:pt x="457691" y="12949"/>
                  </a:lnTo>
                  <a:lnTo>
                    <a:pt x="502311" y="28489"/>
                  </a:lnTo>
                  <a:lnTo>
                    <a:pt x="544063" y="49495"/>
                  </a:lnTo>
                  <a:lnTo>
                    <a:pt x="582516" y="75537"/>
                  </a:lnTo>
                  <a:lnTo>
                    <a:pt x="617240" y="106183"/>
                  </a:lnTo>
                  <a:lnTo>
                    <a:pt x="647803" y="141000"/>
                  </a:lnTo>
                  <a:lnTo>
                    <a:pt x="673774" y="179556"/>
                  </a:lnTo>
                  <a:lnTo>
                    <a:pt x="694725" y="221421"/>
                  </a:lnTo>
                  <a:lnTo>
                    <a:pt x="710222" y="266162"/>
                  </a:lnTo>
                  <a:lnTo>
                    <a:pt x="719837" y="313346"/>
                  </a:lnTo>
                  <a:lnTo>
                    <a:pt x="723137" y="362543"/>
                  </a:lnTo>
                  <a:lnTo>
                    <a:pt x="719958" y="410815"/>
                  </a:lnTo>
                  <a:lnTo>
                    <a:pt x="710691" y="457154"/>
                  </a:lnTo>
                  <a:lnTo>
                    <a:pt x="695745" y="501153"/>
                  </a:lnTo>
                  <a:lnTo>
                    <a:pt x="675527" y="542407"/>
                  </a:lnTo>
                  <a:lnTo>
                    <a:pt x="650446" y="580509"/>
                  </a:lnTo>
                  <a:lnTo>
                    <a:pt x="620908" y="615054"/>
                  </a:lnTo>
                  <a:lnTo>
                    <a:pt x="587322" y="645635"/>
                  </a:lnTo>
                  <a:lnTo>
                    <a:pt x="550095" y="671846"/>
                  </a:lnTo>
                  <a:lnTo>
                    <a:pt x="509636" y="693281"/>
                  </a:lnTo>
                  <a:lnTo>
                    <a:pt x="519668" y="736250"/>
                  </a:lnTo>
                  <a:lnTo>
                    <a:pt x="538154" y="768944"/>
                  </a:lnTo>
                  <a:lnTo>
                    <a:pt x="555951" y="789746"/>
                  </a:lnTo>
                  <a:lnTo>
                    <a:pt x="563915" y="797039"/>
                  </a:lnTo>
                  <a:close/>
                </a:path>
              </a:pathLst>
            </a:custGeom>
            <a:solidFill>
              <a:srgbClr val="FACD4A"/>
            </a:solidFill>
          </p:spPr>
          <p:txBody>
            <a:bodyPr wrap="square" lIns="0" tIns="0" rIns="0" bIns="0" rtlCol="0"/>
            <a:lstStyle/>
            <a:p>
              <a:endParaRPr/>
            </a:p>
          </p:txBody>
        </p:sp>
        <p:sp>
          <p:nvSpPr>
            <p:cNvPr id="42" name="object 36">
              <a:extLst>
                <a:ext uri="{FF2B5EF4-FFF2-40B4-BE49-F238E27FC236}">
                  <a16:creationId xmlns:a16="http://schemas.microsoft.com/office/drawing/2014/main" id="{5BC43F44-5211-49E7-B389-91A8F0F00439}"/>
                </a:ext>
              </a:extLst>
            </p:cNvPr>
            <p:cNvSpPr/>
            <p:nvPr/>
          </p:nvSpPr>
          <p:spPr>
            <a:xfrm>
              <a:off x="3060469" y="7529960"/>
              <a:ext cx="436245" cy="433070"/>
            </a:xfrm>
            <a:custGeom>
              <a:avLst/>
              <a:gdLst/>
              <a:ahLst/>
              <a:cxnLst/>
              <a:rect l="l" t="t" r="r" b="b"/>
              <a:pathLst>
                <a:path w="436245" h="433070">
                  <a:moveTo>
                    <a:pt x="243756" y="217107"/>
                  </a:moveTo>
                  <a:lnTo>
                    <a:pt x="206615" y="217107"/>
                  </a:lnTo>
                  <a:lnTo>
                    <a:pt x="225964" y="184771"/>
                  </a:lnTo>
                  <a:lnTo>
                    <a:pt x="207895" y="168914"/>
                  </a:lnTo>
                  <a:lnTo>
                    <a:pt x="194027" y="149185"/>
                  </a:lnTo>
                  <a:lnTo>
                    <a:pt x="185135" y="126363"/>
                  </a:lnTo>
                  <a:lnTo>
                    <a:pt x="181999" y="101227"/>
                  </a:lnTo>
                  <a:lnTo>
                    <a:pt x="189934" y="61817"/>
                  </a:lnTo>
                  <a:lnTo>
                    <a:pt x="211573" y="29641"/>
                  </a:lnTo>
                  <a:lnTo>
                    <a:pt x="243663" y="7952"/>
                  </a:lnTo>
                  <a:lnTo>
                    <a:pt x="282954" y="0"/>
                  </a:lnTo>
                  <a:lnTo>
                    <a:pt x="322245" y="7952"/>
                  </a:lnTo>
                  <a:lnTo>
                    <a:pt x="354336" y="29641"/>
                  </a:lnTo>
                  <a:lnTo>
                    <a:pt x="375974" y="61817"/>
                  </a:lnTo>
                  <a:lnTo>
                    <a:pt x="376933" y="66578"/>
                  </a:lnTo>
                  <a:lnTo>
                    <a:pt x="282954" y="66578"/>
                  </a:lnTo>
                  <a:lnTo>
                    <a:pt x="269515" y="69299"/>
                  </a:lnTo>
                  <a:lnTo>
                    <a:pt x="258541" y="76721"/>
                  </a:lnTo>
                  <a:lnTo>
                    <a:pt x="251143" y="87733"/>
                  </a:lnTo>
                  <a:lnTo>
                    <a:pt x="248430" y="101227"/>
                  </a:lnTo>
                  <a:lnTo>
                    <a:pt x="251143" y="114712"/>
                  </a:lnTo>
                  <a:lnTo>
                    <a:pt x="258541" y="125737"/>
                  </a:lnTo>
                  <a:lnTo>
                    <a:pt x="269515" y="133177"/>
                  </a:lnTo>
                  <a:lnTo>
                    <a:pt x="282954" y="135907"/>
                  </a:lnTo>
                  <a:lnTo>
                    <a:pt x="376924" y="135907"/>
                  </a:lnTo>
                  <a:lnTo>
                    <a:pt x="375974" y="140624"/>
                  </a:lnTo>
                  <a:lnTo>
                    <a:pt x="354336" y="172801"/>
                  </a:lnTo>
                  <a:lnTo>
                    <a:pt x="322245" y="194497"/>
                  </a:lnTo>
                  <a:lnTo>
                    <a:pt x="302856" y="198424"/>
                  </a:lnTo>
                  <a:lnTo>
                    <a:pt x="254942" y="198424"/>
                  </a:lnTo>
                  <a:lnTo>
                    <a:pt x="243756" y="217107"/>
                  </a:lnTo>
                  <a:close/>
                </a:path>
                <a:path w="436245" h="433070">
                  <a:moveTo>
                    <a:pt x="85874" y="202454"/>
                  </a:moveTo>
                  <a:lnTo>
                    <a:pt x="52449" y="195687"/>
                  </a:lnTo>
                  <a:lnTo>
                    <a:pt x="25153" y="177233"/>
                  </a:lnTo>
                  <a:lnTo>
                    <a:pt x="6748" y="149863"/>
                  </a:lnTo>
                  <a:lnTo>
                    <a:pt x="0" y="116348"/>
                  </a:lnTo>
                  <a:lnTo>
                    <a:pt x="6748" y="82852"/>
                  </a:lnTo>
                  <a:lnTo>
                    <a:pt x="25153" y="55491"/>
                  </a:lnTo>
                  <a:lnTo>
                    <a:pt x="52449" y="37041"/>
                  </a:lnTo>
                  <a:lnTo>
                    <a:pt x="85874" y="30274"/>
                  </a:lnTo>
                  <a:lnTo>
                    <a:pt x="119280" y="37041"/>
                  </a:lnTo>
                  <a:lnTo>
                    <a:pt x="146567" y="55491"/>
                  </a:lnTo>
                  <a:lnTo>
                    <a:pt x="164968" y="82852"/>
                  </a:lnTo>
                  <a:lnTo>
                    <a:pt x="165787" y="86918"/>
                  </a:lnTo>
                  <a:lnTo>
                    <a:pt x="85874" y="86918"/>
                  </a:lnTo>
                  <a:lnTo>
                    <a:pt x="74434" y="89231"/>
                  </a:lnTo>
                  <a:lnTo>
                    <a:pt x="65095" y="95541"/>
                  </a:lnTo>
                  <a:lnTo>
                    <a:pt x="58799" y="104896"/>
                  </a:lnTo>
                  <a:lnTo>
                    <a:pt x="56491" y="116348"/>
                  </a:lnTo>
                  <a:lnTo>
                    <a:pt x="58799" y="127824"/>
                  </a:lnTo>
                  <a:lnTo>
                    <a:pt x="65095" y="137199"/>
                  </a:lnTo>
                  <a:lnTo>
                    <a:pt x="74434" y="143522"/>
                  </a:lnTo>
                  <a:lnTo>
                    <a:pt x="85874" y="145842"/>
                  </a:lnTo>
                  <a:lnTo>
                    <a:pt x="166007" y="145842"/>
                  </a:lnTo>
                  <a:lnTo>
                    <a:pt x="163401" y="153348"/>
                  </a:lnTo>
                  <a:lnTo>
                    <a:pt x="153721" y="169080"/>
                  </a:lnTo>
                  <a:lnTo>
                    <a:pt x="140994" y="182334"/>
                  </a:lnTo>
                  <a:lnTo>
                    <a:pt x="150326" y="197924"/>
                  </a:lnTo>
                  <a:lnTo>
                    <a:pt x="113200" y="197924"/>
                  </a:lnTo>
                  <a:lnTo>
                    <a:pt x="106647" y="199857"/>
                  </a:lnTo>
                  <a:lnTo>
                    <a:pt x="99899" y="201279"/>
                  </a:lnTo>
                  <a:lnTo>
                    <a:pt x="92970" y="202155"/>
                  </a:lnTo>
                  <a:lnTo>
                    <a:pt x="85874" y="202454"/>
                  </a:lnTo>
                  <a:close/>
                </a:path>
                <a:path w="436245" h="433070">
                  <a:moveTo>
                    <a:pt x="376924" y="135907"/>
                  </a:moveTo>
                  <a:lnTo>
                    <a:pt x="282954" y="135907"/>
                  </a:lnTo>
                  <a:lnTo>
                    <a:pt x="296398" y="133177"/>
                  </a:lnTo>
                  <a:lnTo>
                    <a:pt x="307383" y="125737"/>
                  </a:lnTo>
                  <a:lnTo>
                    <a:pt x="314792" y="114712"/>
                  </a:lnTo>
                  <a:lnTo>
                    <a:pt x="317510" y="101227"/>
                  </a:lnTo>
                  <a:lnTo>
                    <a:pt x="314792" y="87733"/>
                  </a:lnTo>
                  <a:lnTo>
                    <a:pt x="307383" y="76721"/>
                  </a:lnTo>
                  <a:lnTo>
                    <a:pt x="296398" y="69299"/>
                  </a:lnTo>
                  <a:lnTo>
                    <a:pt x="282954" y="66578"/>
                  </a:lnTo>
                  <a:lnTo>
                    <a:pt x="376933" y="66578"/>
                  </a:lnTo>
                  <a:lnTo>
                    <a:pt x="383909" y="101227"/>
                  </a:lnTo>
                  <a:lnTo>
                    <a:pt x="376924" y="135907"/>
                  </a:lnTo>
                  <a:close/>
                </a:path>
                <a:path w="436245" h="433070">
                  <a:moveTo>
                    <a:pt x="166007" y="145842"/>
                  </a:moveTo>
                  <a:lnTo>
                    <a:pt x="85874" y="145842"/>
                  </a:lnTo>
                  <a:lnTo>
                    <a:pt x="97313" y="143522"/>
                  </a:lnTo>
                  <a:lnTo>
                    <a:pt x="106653" y="137199"/>
                  </a:lnTo>
                  <a:lnTo>
                    <a:pt x="112948" y="127824"/>
                  </a:lnTo>
                  <a:lnTo>
                    <a:pt x="115257" y="116348"/>
                  </a:lnTo>
                  <a:lnTo>
                    <a:pt x="112948" y="104896"/>
                  </a:lnTo>
                  <a:lnTo>
                    <a:pt x="106653" y="95541"/>
                  </a:lnTo>
                  <a:lnTo>
                    <a:pt x="97313" y="89231"/>
                  </a:lnTo>
                  <a:lnTo>
                    <a:pt x="85874" y="86918"/>
                  </a:lnTo>
                  <a:lnTo>
                    <a:pt x="165787" y="86918"/>
                  </a:lnTo>
                  <a:lnTo>
                    <a:pt x="171717" y="116348"/>
                  </a:lnTo>
                  <a:lnTo>
                    <a:pt x="169558" y="135613"/>
                  </a:lnTo>
                  <a:lnTo>
                    <a:pt x="166007" y="145842"/>
                  </a:lnTo>
                  <a:close/>
                </a:path>
                <a:path w="436245" h="433070">
                  <a:moveTo>
                    <a:pt x="161808" y="217107"/>
                  </a:moveTo>
                  <a:lnTo>
                    <a:pt x="124667" y="217107"/>
                  </a:lnTo>
                  <a:lnTo>
                    <a:pt x="113200" y="197924"/>
                  </a:lnTo>
                  <a:lnTo>
                    <a:pt x="150326" y="197924"/>
                  </a:lnTo>
                  <a:lnTo>
                    <a:pt x="161808" y="217107"/>
                  </a:lnTo>
                  <a:close/>
                </a:path>
                <a:path w="436245" h="433070">
                  <a:moveTo>
                    <a:pt x="282954" y="202454"/>
                  </a:moveTo>
                  <a:lnTo>
                    <a:pt x="275729" y="202189"/>
                  </a:lnTo>
                  <a:lnTo>
                    <a:pt x="268644" y="201411"/>
                  </a:lnTo>
                  <a:lnTo>
                    <a:pt x="261712" y="200147"/>
                  </a:lnTo>
                  <a:lnTo>
                    <a:pt x="254942" y="198424"/>
                  </a:lnTo>
                  <a:lnTo>
                    <a:pt x="302856" y="198424"/>
                  </a:lnTo>
                  <a:lnTo>
                    <a:pt x="282954" y="202454"/>
                  </a:lnTo>
                  <a:close/>
                </a:path>
                <a:path w="436245" h="433070">
                  <a:moveTo>
                    <a:pt x="436101" y="258098"/>
                  </a:moveTo>
                  <a:lnTo>
                    <a:pt x="348949" y="258098"/>
                  </a:lnTo>
                  <a:lnTo>
                    <a:pt x="436101" y="199955"/>
                  </a:lnTo>
                  <a:lnTo>
                    <a:pt x="436101" y="258098"/>
                  </a:lnTo>
                  <a:close/>
                </a:path>
                <a:path w="436245" h="433070">
                  <a:moveTo>
                    <a:pt x="327605" y="429466"/>
                  </a:moveTo>
                  <a:lnTo>
                    <a:pt x="84658" y="429466"/>
                  </a:lnTo>
                  <a:lnTo>
                    <a:pt x="76341" y="427782"/>
                  </a:lnTo>
                  <a:lnTo>
                    <a:pt x="69558" y="423194"/>
                  </a:lnTo>
                  <a:lnTo>
                    <a:pt x="64989" y="416390"/>
                  </a:lnTo>
                  <a:lnTo>
                    <a:pt x="63315" y="408064"/>
                  </a:lnTo>
                  <a:lnTo>
                    <a:pt x="63315" y="238508"/>
                  </a:lnTo>
                  <a:lnTo>
                    <a:pt x="64989" y="230182"/>
                  </a:lnTo>
                  <a:lnTo>
                    <a:pt x="69558" y="223379"/>
                  </a:lnTo>
                  <a:lnTo>
                    <a:pt x="76341" y="218790"/>
                  </a:lnTo>
                  <a:lnTo>
                    <a:pt x="84658" y="217107"/>
                  </a:lnTo>
                  <a:lnTo>
                    <a:pt x="327605" y="217107"/>
                  </a:lnTo>
                  <a:lnTo>
                    <a:pt x="335909" y="218790"/>
                  </a:lnTo>
                  <a:lnTo>
                    <a:pt x="342694" y="223379"/>
                  </a:lnTo>
                  <a:lnTo>
                    <a:pt x="347270" y="230182"/>
                  </a:lnTo>
                  <a:lnTo>
                    <a:pt x="348949" y="238508"/>
                  </a:lnTo>
                  <a:lnTo>
                    <a:pt x="348949" y="258098"/>
                  </a:lnTo>
                  <a:lnTo>
                    <a:pt x="436101" y="258098"/>
                  </a:lnTo>
                  <a:lnTo>
                    <a:pt x="436101" y="374353"/>
                  </a:lnTo>
                  <a:lnTo>
                    <a:pt x="348949" y="374353"/>
                  </a:lnTo>
                  <a:lnTo>
                    <a:pt x="348949" y="408064"/>
                  </a:lnTo>
                  <a:lnTo>
                    <a:pt x="347270" y="416390"/>
                  </a:lnTo>
                  <a:lnTo>
                    <a:pt x="342694" y="423194"/>
                  </a:lnTo>
                  <a:lnTo>
                    <a:pt x="335909" y="427782"/>
                  </a:lnTo>
                  <a:lnTo>
                    <a:pt x="327605" y="429466"/>
                  </a:lnTo>
                  <a:close/>
                </a:path>
                <a:path w="436245" h="433070">
                  <a:moveTo>
                    <a:pt x="436101" y="432496"/>
                  </a:moveTo>
                  <a:lnTo>
                    <a:pt x="348949" y="374353"/>
                  </a:lnTo>
                  <a:lnTo>
                    <a:pt x="436101" y="374353"/>
                  </a:lnTo>
                  <a:lnTo>
                    <a:pt x="436101" y="432496"/>
                  </a:lnTo>
                  <a:close/>
                </a:path>
              </a:pathLst>
            </a:custGeom>
            <a:solidFill>
              <a:srgbClr val="2D2B2E"/>
            </a:solidFill>
          </p:spPr>
          <p:txBody>
            <a:bodyPr wrap="square" lIns="0" tIns="0" rIns="0" bIns="0" rtlCol="0"/>
            <a:lstStyle/>
            <a:p>
              <a:endParaRPr/>
            </a:p>
          </p:txBody>
        </p:sp>
      </p:grpSp>
      <p:sp>
        <p:nvSpPr>
          <p:cNvPr id="43" name="object 37">
            <a:extLst>
              <a:ext uri="{FF2B5EF4-FFF2-40B4-BE49-F238E27FC236}">
                <a16:creationId xmlns:a16="http://schemas.microsoft.com/office/drawing/2014/main" id="{7278C304-9918-4B76-B4C1-E57FD036F36C}"/>
              </a:ext>
            </a:extLst>
          </p:cNvPr>
          <p:cNvSpPr/>
          <p:nvPr/>
        </p:nvSpPr>
        <p:spPr>
          <a:xfrm>
            <a:off x="7331150" y="7246902"/>
            <a:ext cx="422275" cy="297180"/>
          </a:xfrm>
          <a:custGeom>
            <a:avLst/>
            <a:gdLst/>
            <a:ahLst/>
            <a:cxnLst/>
            <a:rect l="l" t="t" r="r" b="b"/>
            <a:pathLst>
              <a:path w="422275" h="297179">
                <a:moveTo>
                  <a:pt x="422021" y="52578"/>
                </a:moveTo>
                <a:lnTo>
                  <a:pt x="392239" y="78498"/>
                </a:lnTo>
                <a:lnTo>
                  <a:pt x="392239" y="279120"/>
                </a:lnTo>
                <a:lnTo>
                  <a:pt x="385686" y="273748"/>
                </a:lnTo>
                <a:lnTo>
                  <a:pt x="356527" y="243827"/>
                </a:lnTo>
                <a:lnTo>
                  <a:pt x="339077" y="221843"/>
                </a:lnTo>
                <a:lnTo>
                  <a:pt x="336042" y="217703"/>
                </a:lnTo>
                <a:lnTo>
                  <a:pt x="313880" y="182308"/>
                </a:lnTo>
                <a:lnTo>
                  <a:pt x="310197" y="174650"/>
                </a:lnTo>
                <a:lnTo>
                  <a:pt x="316750" y="180047"/>
                </a:lnTo>
                <a:lnTo>
                  <a:pt x="345871" y="209931"/>
                </a:lnTo>
                <a:lnTo>
                  <a:pt x="371170" y="242887"/>
                </a:lnTo>
                <a:lnTo>
                  <a:pt x="392239" y="279120"/>
                </a:lnTo>
                <a:lnTo>
                  <a:pt x="392239" y="78498"/>
                </a:lnTo>
                <a:lnTo>
                  <a:pt x="235127" y="215226"/>
                </a:lnTo>
                <a:lnTo>
                  <a:pt x="229793" y="218567"/>
                </a:lnTo>
                <a:lnTo>
                  <a:pt x="223824" y="220764"/>
                </a:lnTo>
                <a:lnTo>
                  <a:pt x="217474" y="221843"/>
                </a:lnTo>
                <a:lnTo>
                  <a:pt x="210985" y="221830"/>
                </a:lnTo>
                <a:lnTo>
                  <a:pt x="204508" y="221843"/>
                </a:lnTo>
                <a:lnTo>
                  <a:pt x="198158" y="220764"/>
                </a:lnTo>
                <a:lnTo>
                  <a:pt x="192201" y="218567"/>
                </a:lnTo>
                <a:lnTo>
                  <a:pt x="186867" y="215226"/>
                </a:lnTo>
                <a:lnTo>
                  <a:pt x="140246" y="174650"/>
                </a:lnTo>
                <a:lnTo>
                  <a:pt x="111798" y="149898"/>
                </a:lnTo>
                <a:lnTo>
                  <a:pt x="111798" y="174650"/>
                </a:lnTo>
                <a:lnTo>
                  <a:pt x="108115" y="182308"/>
                </a:lnTo>
                <a:lnTo>
                  <a:pt x="85966" y="217703"/>
                </a:lnTo>
                <a:lnTo>
                  <a:pt x="59982" y="250075"/>
                </a:lnTo>
                <a:lnTo>
                  <a:pt x="29794" y="279120"/>
                </a:lnTo>
                <a:lnTo>
                  <a:pt x="33477" y="271462"/>
                </a:lnTo>
                <a:lnTo>
                  <a:pt x="55613" y="236067"/>
                </a:lnTo>
                <a:lnTo>
                  <a:pt x="81635" y="203708"/>
                </a:lnTo>
                <a:lnTo>
                  <a:pt x="111798" y="174650"/>
                </a:lnTo>
                <a:lnTo>
                  <a:pt x="111798" y="149898"/>
                </a:lnTo>
                <a:lnTo>
                  <a:pt x="0" y="52578"/>
                </a:lnTo>
                <a:lnTo>
                  <a:pt x="0" y="273748"/>
                </a:lnTo>
                <a:lnTo>
                  <a:pt x="1803" y="282702"/>
                </a:lnTo>
                <a:lnTo>
                  <a:pt x="6692" y="290004"/>
                </a:lnTo>
                <a:lnTo>
                  <a:pt x="13970" y="294919"/>
                </a:lnTo>
                <a:lnTo>
                  <a:pt x="22872" y="296710"/>
                </a:lnTo>
                <a:lnTo>
                  <a:pt x="399122" y="296710"/>
                </a:lnTo>
                <a:lnTo>
                  <a:pt x="422021" y="273748"/>
                </a:lnTo>
                <a:lnTo>
                  <a:pt x="422021" y="174650"/>
                </a:lnTo>
                <a:lnTo>
                  <a:pt x="422021" y="52578"/>
                </a:lnTo>
                <a:close/>
              </a:path>
              <a:path w="422275" h="297179">
                <a:moveTo>
                  <a:pt x="422021" y="22961"/>
                </a:moveTo>
                <a:lnTo>
                  <a:pt x="420217" y="14020"/>
                </a:lnTo>
                <a:lnTo>
                  <a:pt x="415302" y="6731"/>
                </a:lnTo>
                <a:lnTo>
                  <a:pt x="408025" y="1803"/>
                </a:lnTo>
                <a:lnTo>
                  <a:pt x="399122" y="0"/>
                </a:lnTo>
                <a:lnTo>
                  <a:pt x="22872" y="0"/>
                </a:lnTo>
                <a:lnTo>
                  <a:pt x="13970" y="1803"/>
                </a:lnTo>
                <a:lnTo>
                  <a:pt x="6692" y="6731"/>
                </a:lnTo>
                <a:lnTo>
                  <a:pt x="1803" y="14020"/>
                </a:lnTo>
                <a:lnTo>
                  <a:pt x="0" y="22961"/>
                </a:lnTo>
                <a:lnTo>
                  <a:pt x="0" y="35090"/>
                </a:lnTo>
                <a:lnTo>
                  <a:pt x="186867" y="199707"/>
                </a:lnTo>
                <a:lnTo>
                  <a:pt x="192201" y="203022"/>
                </a:lnTo>
                <a:lnTo>
                  <a:pt x="198158" y="205219"/>
                </a:lnTo>
                <a:lnTo>
                  <a:pt x="204508" y="206298"/>
                </a:lnTo>
                <a:lnTo>
                  <a:pt x="217474" y="206298"/>
                </a:lnTo>
                <a:lnTo>
                  <a:pt x="223824" y="205219"/>
                </a:lnTo>
                <a:lnTo>
                  <a:pt x="229793" y="203022"/>
                </a:lnTo>
                <a:lnTo>
                  <a:pt x="235127" y="199707"/>
                </a:lnTo>
                <a:lnTo>
                  <a:pt x="422021" y="35090"/>
                </a:lnTo>
                <a:lnTo>
                  <a:pt x="422021" y="22961"/>
                </a:lnTo>
                <a:close/>
              </a:path>
            </a:pathLst>
          </a:custGeom>
          <a:solidFill>
            <a:srgbClr val="2D2B2E"/>
          </a:solidFill>
        </p:spPr>
        <p:txBody>
          <a:bodyPr wrap="square" lIns="0" tIns="0" rIns="0" bIns="0" rtlCol="0"/>
          <a:lstStyle/>
          <a:p>
            <a:endParaRPr/>
          </a:p>
        </p:txBody>
      </p:sp>
    </p:spTree>
    <p:extLst>
      <p:ext uri="{BB962C8B-B14F-4D97-AF65-F5344CB8AC3E}">
        <p14:creationId xmlns:p14="http://schemas.microsoft.com/office/powerpoint/2010/main" val="734975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US" sz="1650" b="1" spc="110" dirty="0">
                <a:solidFill>
                  <a:srgbClr val="212121"/>
                </a:solidFill>
                <a:latin typeface="Arial"/>
                <a:cs typeface="Arial"/>
              </a:rPr>
              <a:t>20</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7">
            <a:extLst>
              <a:ext uri="{FF2B5EF4-FFF2-40B4-BE49-F238E27FC236}">
                <a16:creationId xmlns:a16="http://schemas.microsoft.com/office/drawing/2014/main" id="{3F23FB8D-4DB7-4F08-8D9E-9B5A0EAEA7F0}"/>
              </a:ext>
            </a:extLst>
          </p:cNvPr>
          <p:cNvSpPr txBox="1"/>
          <p:nvPr/>
        </p:nvSpPr>
        <p:spPr>
          <a:xfrm>
            <a:off x="1450360" y="1082675"/>
            <a:ext cx="11332018" cy="1424877"/>
          </a:xfrm>
          <a:prstGeom prst="rect">
            <a:avLst/>
          </a:prstGeom>
        </p:spPr>
        <p:txBody>
          <a:bodyPr vert="horz" wrap="square" lIns="0" tIns="12700" rIns="0" bIns="0" rtlCol="0">
            <a:spAutoFit/>
          </a:bodyPr>
          <a:lstStyle/>
          <a:p>
            <a:pPr marL="12700" marR="5080">
              <a:lnSpc>
                <a:spcPct val="1209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 are some questions to help you reflect on how your survey could, or could not, be inferred on the UK population as a whole.</a:t>
            </a: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3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1" name="object 3">
            <a:extLst>
              <a:ext uri="{FF2B5EF4-FFF2-40B4-BE49-F238E27FC236}">
                <a16:creationId xmlns:a16="http://schemas.microsoft.com/office/drawing/2014/main" id="{F5B526F6-988C-4F46-9B35-CB5F35CB7555}"/>
              </a:ext>
            </a:extLst>
          </p:cNvPr>
          <p:cNvSpPr txBox="1"/>
          <p:nvPr/>
        </p:nvSpPr>
        <p:spPr>
          <a:xfrm>
            <a:off x="2843387" y="2812459"/>
            <a:ext cx="9853279" cy="6483826"/>
          </a:xfrm>
          <a:prstGeom prst="rect">
            <a:avLst/>
          </a:prstGeom>
        </p:spPr>
        <p:txBody>
          <a:bodyPr vert="horz" wrap="square" lIns="0" tIns="12700" rIns="0" bIns="0" rtlCol="0">
            <a:spAutoFit/>
          </a:bodyPr>
          <a:lstStyle/>
          <a:p>
            <a:pPr marL="12700">
              <a:lnSpc>
                <a:spcPct val="100000"/>
              </a:lnSpc>
              <a:spcBef>
                <a:spcPts val="100"/>
              </a:spcBef>
            </a:pPr>
            <a:r>
              <a:rPr sz="2400"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p>
          <a:p>
            <a:pPr marL="12700">
              <a:lnSpc>
                <a:spcPct val="100000"/>
              </a:lnSpc>
              <a:spcBef>
                <a:spcPts val="100"/>
              </a:spcBef>
            </a:pPr>
            <a:endPar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lnSpc>
                <a:spcPct val="100000"/>
              </a:lnSpc>
              <a:spcBef>
                <a:spcPts val="100"/>
              </a:spcBef>
            </a:pPr>
            <a:endPar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lnSpc>
                <a:spcPct val="100000"/>
              </a:lnSpc>
              <a:spcBef>
                <a:spcPts val="100"/>
              </a:spcBef>
            </a:pPr>
            <a:endPar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a:t>
            </a:r>
            <a:r>
              <a:rPr lang="en-US"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3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lang="en-US"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3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p>
          <a:p>
            <a:pPr marL="12700">
              <a:spcBef>
                <a:spcPts val="100"/>
              </a:spcBef>
            </a:pPr>
            <a:endPar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about </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questions </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asked? </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there </a:t>
            </a:r>
            <a:r>
              <a:rPr lang="en-US"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any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type </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bias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that</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could</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arise</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from</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wording</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type</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questions</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asked?</a:t>
            </a:r>
          </a:p>
          <a:p>
            <a:pPr marL="12700">
              <a:spcBef>
                <a:spcPts val="100"/>
              </a:spcBef>
            </a:pPr>
            <a:endPar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hindsight,</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there</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anything </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would</a:t>
            </a:r>
            <a:r>
              <a:rPr lang="en-US"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change?</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lnSpc>
                <a:spcPct val="100000"/>
              </a:lnSpc>
              <a:spcBef>
                <a:spcPts val="10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object 3">
            <a:extLst>
              <a:ext uri="{FF2B5EF4-FFF2-40B4-BE49-F238E27FC236}">
                <a16:creationId xmlns:a16="http://schemas.microsoft.com/office/drawing/2014/main" id="{141F0DA4-86F3-4292-B510-4C358C414AE3}"/>
              </a:ext>
            </a:extLst>
          </p:cNvPr>
          <p:cNvSpPr/>
          <p:nvPr/>
        </p:nvSpPr>
        <p:spPr>
          <a:xfrm>
            <a:off x="2146623" y="2727860"/>
            <a:ext cx="514984" cy="523219"/>
          </a:xfrm>
          <a:custGeom>
            <a:avLst/>
            <a:gdLst/>
            <a:ahLst/>
            <a:cxnLst/>
            <a:rect l="l" t="t" r="r" b="b"/>
            <a:pathLst>
              <a:path w="457834" h="457835">
                <a:moveTo>
                  <a:pt x="228791" y="457583"/>
                </a:moveTo>
                <a:lnTo>
                  <a:pt x="182832" y="452914"/>
                </a:lnTo>
                <a:lnTo>
                  <a:pt x="139956" y="439530"/>
                </a:lnTo>
                <a:lnTo>
                  <a:pt x="101101" y="418372"/>
                </a:lnTo>
                <a:lnTo>
                  <a:pt x="67207" y="390376"/>
                </a:lnTo>
                <a:lnTo>
                  <a:pt x="39211" y="356481"/>
                </a:lnTo>
                <a:lnTo>
                  <a:pt x="18053" y="317627"/>
                </a:lnTo>
                <a:lnTo>
                  <a:pt x="4669" y="274751"/>
                </a:lnTo>
                <a:lnTo>
                  <a:pt x="0" y="228791"/>
                </a:lnTo>
                <a:lnTo>
                  <a:pt x="4669" y="182832"/>
                </a:lnTo>
                <a:lnTo>
                  <a:pt x="18053" y="139956"/>
                </a:lnTo>
                <a:lnTo>
                  <a:pt x="39211" y="101101"/>
                </a:lnTo>
                <a:lnTo>
                  <a:pt x="67207" y="67207"/>
                </a:lnTo>
                <a:lnTo>
                  <a:pt x="101101" y="39211"/>
                </a:lnTo>
                <a:lnTo>
                  <a:pt x="139956" y="18053"/>
                </a:lnTo>
                <a:lnTo>
                  <a:pt x="182832" y="4669"/>
                </a:lnTo>
                <a:lnTo>
                  <a:pt x="228791" y="0"/>
                </a:lnTo>
                <a:lnTo>
                  <a:pt x="274751" y="4669"/>
                </a:lnTo>
                <a:lnTo>
                  <a:pt x="317627" y="18053"/>
                </a:lnTo>
                <a:lnTo>
                  <a:pt x="356481" y="39211"/>
                </a:lnTo>
                <a:lnTo>
                  <a:pt x="390376" y="67207"/>
                </a:lnTo>
                <a:lnTo>
                  <a:pt x="418372" y="101101"/>
                </a:lnTo>
                <a:lnTo>
                  <a:pt x="429349" y="121259"/>
                </a:lnTo>
                <a:lnTo>
                  <a:pt x="253959" y="121259"/>
                </a:lnTo>
                <a:lnTo>
                  <a:pt x="167018" y="153290"/>
                </a:lnTo>
                <a:lnTo>
                  <a:pt x="167018" y="187609"/>
                </a:lnTo>
                <a:lnTo>
                  <a:pt x="217352" y="187609"/>
                </a:lnTo>
                <a:lnTo>
                  <a:pt x="217352" y="334036"/>
                </a:lnTo>
                <a:lnTo>
                  <a:pt x="430595" y="334036"/>
                </a:lnTo>
                <a:lnTo>
                  <a:pt x="418372" y="356481"/>
                </a:lnTo>
                <a:lnTo>
                  <a:pt x="390376" y="390376"/>
                </a:lnTo>
                <a:lnTo>
                  <a:pt x="356481" y="418372"/>
                </a:lnTo>
                <a:lnTo>
                  <a:pt x="317627" y="439530"/>
                </a:lnTo>
                <a:lnTo>
                  <a:pt x="274751" y="452914"/>
                </a:lnTo>
                <a:lnTo>
                  <a:pt x="228791" y="457583"/>
                </a:lnTo>
                <a:close/>
              </a:path>
              <a:path w="457834" h="457835">
                <a:moveTo>
                  <a:pt x="430595" y="334036"/>
                </a:moveTo>
                <a:lnTo>
                  <a:pt x="258534" y="334036"/>
                </a:lnTo>
                <a:lnTo>
                  <a:pt x="258534" y="121259"/>
                </a:lnTo>
                <a:lnTo>
                  <a:pt x="429349" y="121259"/>
                </a:lnTo>
                <a:lnTo>
                  <a:pt x="439530" y="139956"/>
                </a:lnTo>
                <a:lnTo>
                  <a:pt x="452914" y="182832"/>
                </a:lnTo>
                <a:lnTo>
                  <a:pt x="457583" y="228791"/>
                </a:lnTo>
                <a:lnTo>
                  <a:pt x="452914" y="274751"/>
                </a:lnTo>
                <a:lnTo>
                  <a:pt x="439530" y="317627"/>
                </a:lnTo>
                <a:lnTo>
                  <a:pt x="430595" y="334036"/>
                </a:lnTo>
                <a:close/>
              </a:path>
              <a:path w="457834" h="457835">
                <a:moveTo>
                  <a:pt x="217352" y="187609"/>
                </a:moveTo>
                <a:lnTo>
                  <a:pt x="167018" y="187609"/>
                </a:lnTo>
                <a:lnTo>
                  <a:pt x="217352" y="171593"/>
                </a:lnTo>
                <a:lnTo>
                  <a:pt x="217352" y="187609"/>
                </a:lnTo>
                <a:close/>
              </a:path>
            </a:pathLst>
          </a:custGeom>
          <a:solidFill>
            <a:srgbClr val="4B97B0"/>
          </a:solidFill>
        </p:spPr>
        <p:txBody>
          <a:bodyPr wrap="square" lIns="0" tIns="0" rIns="0" bIns="0" rtlCol="0"/>
          <a:lstStyle/>
          <a:p>
            <a:endParaRPr/>
          </a:p>
        </p:txBody>
      </p:sp>
      <p:sp>
        <p:nvSpPr>
          <p:cNvPr id="19" name="object 4">
            <a:extLst>
              <a:ext uri="{FF2B5EF4-FFF2-40B4-BE49-F238E27FC236}">
                <a16:creationId xmlns:a16="http://schemas.microsoft.com/office/drawing/2014/main" id="{2AC8C46D-7A72-4F1D-BE9C-7C4D49736B69}"/>
              </a:ext>
            </a:extLst>
          </p:cNvPr>
          <p:cNvSpPr/>
          <p:nvPr/>
        </p:nvSpPr>
        <p:spPr>
          <a:xfrm>
            <a:off x="2146623" y="4301491"/>
            <a:ext cx="514984" cy="514984"/>
          </a:xfrm>
          <a:custGeom>
            <a:avLst/>
            <a:gdLst/>
            <a:ahLst/>
            <a:cxnLst/>
            <a:rect l="l" t="t" r="r" b="b"/>
            <a:pathLst>
              <a:path w="514984" h="514984">
                <a:moveTo>
                  <a:pt x="257390" y="514781"/>
                </a:moveTo>
                <a:lnTo>
                  <a:pt x="211126" y="510634"/>
                </a:lnTo>
                <a:lnTo>
                  <a:pt x="167582" y="498677"/>
                </a:lnTo>
                <a:lnTo>
                  <a:pt x="127484" y="479638"/>
                </a:lnTo>
                <a:lnTo>
                  <a:pt x="91560" y="454243"/>
                </a:lnTo>
                <a:lnTo>
                  <a:pt x="60538" y="423220"/>
                </a:lnTo>
                <a:lnTo>
                  <a:pt x="35143" y="387297"/>
                </a:lnTo>
                <a:lnTo>
                  <a:pt x="16104" y="347199"/>
                </a:lnTo>
                <a:lnTo>
                  <a:pt x="4147" y="303654"/>
                </a:lnTo>
                <a:lnTo>
                  <a:pt x="0" y="257390"/>
                </a:lnTo>
                <a:lnTo>
                  <a:pt x="4147" y="211126"/>
                </a:lnTo>
                <a:lnTo>
                  <a:pt x="16104" y="167582"/>
                </a:lnTo>
                <a:lnTo>
                  <a:pt x="35143" y="127484"/>
                </a:lnTo>
                <a:lnTo>
                  <a:pt x="60538" y="91560"/>
                </a:lnTo>
                <a:lnTo>
                  <a:pt x="91560" y="60538"/>
                </a:lnTo>
                <a:lnTo>
                  <a:pt x="127484" y="35143"/>
                </a:lnTo>
                <a:lnTo>
                  <a:pt x="167582" y="16104"/>
                </a:lnTo>
                <a:lnTo>
                  <a:pt x="211126" y="4147"/>
                </a:lnTo>
                <a:lnTo>
                  <a:pt x="257390" y="0"/>
                </a:lnTo>
                <a:lnTo>
                  <a:pt x="303654" y="4147"/>
                </a:lnTo>
                <a:lnTo>
                  <a:pt x="347199" y="16104"/>
                </a:lnTo>
                <a:lnTo>
                  <a:pt x="387297" y="35143"/>
                </a:lnTo>
                <a:lnTo>
                  <a:pt x="423220" y="60538"/>
                </a:lnTo>
                <a:lnTo>
                  <a:pt x="454243" y="91560"/>
                </a:lnTo>
                <a:lnTo>
                  <a:pt x="479638" y="127484"/>
                </a:lnTo>
                <a:lnTo>
                  <a:pt x="489206" y="147635"/>
                </a:lnTo>
                <a:lnTo>
                  <a:pt x="256961" y="147635"/>
                </a:lnTo>
                <a:lnTo>
                  <a:pt x="225608" y="152627"/>
                </a:lnTo>
                <a:lnTo>
                  <a:pt x="201239" y="166679"/>
                </a:lnTo>
                <a:lnTo>
                  <a:pt x="185448" y="188400"/>
                </a:lnTo>
                <a:lnTo>
                  <a:pt x="179860" y="216251"/>
                </a:lnTo>
                <a:lnTo>
                  <a:pt x="179830" y="217130"/>
                </a:lnTo>
                <a:lnTo>
                  <a:pt x="287844" y="217130"/>
                </a:lnTo>
                <a:lnTo>
                  <a:pt x="286989" y="222447"/>
                </a:lnTo>
                <a:lnTo>
                  <a:pt x="281167" y="233493"/>
                </a:lnTo>
                <a:lnTo>
                  <a:pt x="269763" y="247399"/>
                </a:lnTo>
                <a:lnTo>
                  <a:pt x="251385" y="266120"/>
                </a:lnTo>
                <a:lnTo>
                  <a:pt x="182318" y="333707"/>
                </a:lnTo>
                <a:lnTo>
                  <a:pt x="182318" y="364637"/>
                </a:lnTo>
                <a:lnTo>
                  <a:pt x="490397" y="364637"/>
                </a:lnTo>
                <a:lnTo>
                  <a:pt x="479638" y="387297"/>
                </a:lnTo>
                <a:lnTo>
                  <a:pt x="454243" y="423220"/>
                </a:lnTo>
                <a:lnTo>
                  <a:pt x="423220" y="454243"/>
                </a:lnTo>
                <a:lnTo>
                  <a:pt x="387297" y="479638"/>
                </a:lnTo>
                <a:lnTo>
                  <a:pt x="347199" y="498677"/>
                </a:lnTo>
                <a:lnTo>
                  <a:pt x="303654" y="510634"/>
                </a:lnTo>
                <a:lnTo>
                  <a:pt x="257390" y="514781"/>
                </a:lnTo>
                <a:close/>
              </a:path>
              <a:path w="514984" h="514984">
                <a:moveTo>
                  <a:pt x="490397" y="364637"/>
                </a:moveTo>
                <a:lnTo>
                  <a:pt x="334951" y="364637"/>
                </a:lnTo>
                <a:lnTo>
                  <a:pt x="334951" y="327851"/>
                </a:lnTo>
                <a:lnTo>
                  <a:pt x="242290" y="327851"/>
                </a:lnTo>
                <a:lnTo>
                  <a:pt x="242290" y="325213"/>
                </a:lnTo>
                <a:lnTo>
                  <a:pt x="282765" y="286647"/>
                </a:lnTo>
                <a:lnTo>
                  <a:pt x="305904" y="263267"/>
                </a:lnTo>
                <a:lnTo>
                  <a:pt x="321071" y="243711"/>
                </a:lnTo>
                <a:lnTo>
                  <a:pt x="329364" y="226303"/>
                </a:lnTo>
                <a:lnTo>
                  <a:pt x="331884" y="209366"/>
                </a:lnTo>
                <a:lnTo>
                  <a:pt x="326385" y="184382"/>
                </a:lnTo>
                <a:lnTo>
                  <a:pt x="310976" y="164866"/>
                </a:lnTo>
                <a:lnTo>
                  <a:pt x="287291" y="152167"/>
                </a:lnTo>
                <a:lnTo>
                  <a:pt x="256961" y="147635"/>
                </a:lnTo>
                <a:lnTo>
                  <a:pt x="489206" y="147635"/>
                </a:lnTo>
                <a:lnTo>
                  <a:pt x="498677" y="167582"/>
                </a:lnTo>
                <a:lnTo>
                  <a:pt x="510634" y="211126"/>
                </a:lnTo>
                <a:lnTo>
                  <a:pt x="514781" y="257390"/>
                </a:lnTo>
                <a:lnTo>
                  <a:pt x="510634" y="303654"/>
                </a:lnTo>
                <a:lnTo>
                  <a:pt x="498677" y="347199"/>
                </a:lnTo>
                <a:lnTo>
                  <a:pt x="490397" y="364637"/>
                </a:lnTo>
                <a:close/>
              </a:path>
              <a:path w="514984" h="514984">
                <a:moveTo>
                  <a:pt x="287844" y="217130"/>
                </a:moveTo>
                <a:lnTo>
                  <a:pt x="220884" y="217130"/>
                </a:lnTo>
                <a:lnTo>
                  <a:pt x="220884" y="216251"/>
                </a:lnTo>
                <a:lnTo>
                  <a:pt x="223403" y="202871"/>
                </a:lnTo>
                <a:lnTo>
                  <a:pt x="230485" y="192445"/>
                </a:lnTo>
                <a:lnTo>
                  <a:pt x="241416" y="185675"/>
                </a:lnTo>
                <a:lnTo>
                  <a:pt x="255481" y="183262"/>
                </a:lnTo>
                <a:lnTo>
                  <a:pt x="268822" y="185408"/>
                </a:lnTo>
                <a:lnTo>
                  <a:pt x="279306" y="191405"/>
                </a:lnTo>
                <a:lnTo>
                  <a:pt x="286163" y="200590"/>
                </a:lnTo>
                <a:lnTo>
                  <a:pt x="288621" y="212304"/>
                </a:lnTo>
                <a:lnTo>
                  <a:pt x="287844" y="217130"/>
                </a:lnTo>
                <a:close/>
              </a:path>
            </a:pathLst>
          </a:custGeom>
          <a:solidFill>
            <a:srgbClr val="4B97B0"/>
          </a:solidFill>
        </p:spPr>
        <p:txBody>
          <a:bodyPr wrap="square" lIns="0" tIns="0" rIns="0" bIns="0" rtlCol="0"/>
          <a:lstStyle/>
          <a:p>
            <a:endParaRPr/>
          </a:p>
        </p:txBody>
      </p:sp>
      <p:sp>
        <p:nvSpPr>
          <p:cNvPr id="20" name="object 5">
            <a:extLst>
              <a:ext uri="{FF2B5EF4-FFF2-40B4-BE49-F238E27FC236}">
                <a16:creationId xmlns:a16="http://schemas.microsoft.com/office/drawing/2014/main" id="{A7F1AC53-15AB-4F52-890D-E136972775CA}"/>
              </a:ext>
            </a:extLst>
          </p:cNvPr>
          <p:cNvSpPr/>
          <p:nvPr/>
        </p:nvSpPr>
        <p:spPr>
          <a:xfrm>
            <a:off x="2146623" y="5903930"/>
            <a:ext cx="505459" cy="511193"/>
          </a:xfrm>
          <a:custGeom>
            <a:avLst/>
            <a:gdLst/>
            <a:ahLst/>
            <a:cxnLst/>
            <a:rect l="l" t="t" r="r" b="b"/>
            <a:pathLst>
              <a:path w="505459" h="505459">
                <a:moveTo>
                  <a:pt x="252624" y="505248"/>
                </a:moveTo>
                <a:lnTo>
                  <a:pt x="207217" y="501178"/>
                </a:lnTo>
                <a:lnTo>
                  <a:pt x="164479" y="489442"/>
                </a:lnTo>
                <a:lnTo>
                  <a:pt x="125123" y="470756"/>
                </a:lnTo>
                <a:lnTo>
                  <a:pt x="89865" y="445831"/>
                </a:lnTo>
                <a:lnTo>
                  <a:pt x="59416" y="415383"/>
                </a:lnTo>
                <a:lnTo>
                  <a:pt x="34492" y="380124"/>
                </a:lnTo>
                <a:lnTo>
                  <a:pt x="15805" y="340769"/>
                </a:lnTo>
                <a:lnTo>
                  <a:pt x="4070" y="298031"/>
                </a:lnTo>
                <a:lnTo>
                  <a:pt x="0" y="252624"/>
                </a:lnTo>
                <a:lnTo>
                  <a:pt x="4070" y="207217"/>
                </a:lnTo>
                <a:lnTo>
                  <a:pt x="15805" y="164479"/>
                </a:lnTo>
                <a:lnTo>
                  <a:pt x="34492" y="125123"/>
                </a:lnTo>
                <a:lnTo>
                  <a:pt x="59416" y="89865"/>
                </a:lnTo>
                <a:lnTo>
                  <a:pt x="89865" y="59416"/>
                </a:lnTo>
                <a:lnTo>
                  <a:pt x="125123" y="34492"/>
                </a:lnTo>
                <a:lnTo>
                  <a:pt x="164479" y="15805"/>
                </a:lnTo>
                <a:lnTo>
                  <a:pt x="207217" y="4070"/>
                </a:lnTo>
                <a:lnTo>
                  <a:pt x="252624" y="0"/>
                </a:lnTo>
                <a:lnTo>
                  <a:pt x="298031" y="4070"/>
                </a:lnTo>
                <a:lnTo>
                  <a:pt x="340769" y="15805"/>
                </a:lnTo>
                <a:lnTo>
                  <a:pt x="380124" y="34492"/>
                </a:lnTo>
                <a:lnTo>
                  <a:pt x="415383" y="59416"/>
                </a:lnTo>
                <a:lnTo>
                  <a:pt x="445831" y="89865"/>
                </a:lnTo>
                <a:lnTo>
                  <a:pt x="470756" y="125123"/>
                </a:lnTo>
                <a:lnTo>
                  <a:pt x="479457" y="143448"/>
                </a:lnTo>
                <a:lnTo>
                  <a:pt x="251908" y="143448"/>
                </a:lnTo>
                <a:lnTo>
                  <a:pt x="221117" y="147930"/>
                </a:lnTo>
                <a:lnTo>
                  <a:pt x="197460" y="160737"/>
                </a:lnTo>
                <a:lnTo>
                  <a:pt x="182033" y="180909"/>
                </a:lnTo>
                <a:lnTo>
                  <a:pt x="175931" y="207488"/>
                </a:lnTo>
                <a:lnTo>
                  <a:pt x="283575" y="207488"/>
                </a:lnTo>
                <a:lnTo>
                  <a:pt x="281594" y="217088"/>
                </a:lnTo>
                <a:lnTo>
                  <a:pt x="274842" y="226090"/>
                </a:lnTo>
                <a:lnTo>
                  <a:pt x="264390" y="231907"/>
                </a:lnTo>
                <a:lnTo>
                  <a:pt x="250898" y="233972"/>
                </a:lnTo>
                <a:lnTo>
                  <a:pt x="225572" y="233972"/>
                </a:lnTo>
                <a:lnTo>
                  <a:pt x="225572" y="266350"/>
                </a:lnTo>
                <a:lnTo>
                  <a:pt x="251340" y="266350"/>
                </a:lnTo>
                <a:lnTo>
                  <a:pt x="267040" y="268390"/>
                </a:lnTo>
                <a:lnTo>
                  <a:pt x="278857" y="274236"/>
                </a:lnTo>
                <a:lnTo>
                  <a:pt x="286306" y="283482"/>
                </a:lnTo>
                <a:lnTo>
                  <a:pt x="288897" y="295717"/>
                </a:lnTo>
                <a:lnTo>
                  <a:pt x="288606" y="297023"/>
                </a:lnTo>
                <a:lnTo>
                  <a:pt x="172037" y="297023"/>
                </a:lnTo>
                <a:lnTo>
                  <a:pt x="178745" y="323651"/>
                </a:lnTo>
                <a:lnTo>
                  <a:pt x="195152" y="344077"/>
                </a:lnTo>
                <a:lnTo>
                  <a:pt x="219895" y="357164"/>
                </a:lnTo>
                <a:lnTo>
                  <a:pt x="251613" y="361779"/>
                </a:lnTo>
                <a:lnTo>
                  <a:pt x="479467" y="361779"/>
                </a:lnTo>
                <a:lnTo>
                  <a:pt x="470756" y="380124"/>
                </a:lnTo>
                <a:lnTo>
                  <a:pt x="445831" y="415383"/>
                </a:lnTo>
                <a:lnTo>
                  <a:pt x="415383" y="445831"/>
                </a:lnTo>
                <a:lnTo>
                  <a:pt x="380124" y="470756"/>
                </a:lnTo>
                <a:lnTo>
                  <a:pt x="340769" y="489442"/>
                </a:lnTo>
                <a:lnTo>
                  <a:pt x="298031" y="501178"/>
                </a:lnTo>
                <a:lnTo>
                  <a:pt x="252624" y="505248"/>
                </a:lnTo>
                <a:close/>
              </a:path>
              <a:path w="505459" h="505459">
                <a:moveTo>
                  <a:pt x="479467" y="361779"/>
                </a:moveTo>
                <a:lnTo>
                  <a:pt x="251613" y="361779"/>
                </a:lnTo>
                <a:lnTo>
                  <a:pt x="284337" y="357095"/>
                </a:lnTo>
                <a:lnTo>
                  <a:pt x="310167" y="344058"/>
                </a:lnTo>
                <a:lnTo>
                  <a:pt x="327119" y="324193"/>
                </a:lnTo>
                <a:lnTo>
                  <a:pt x="333211" y="299023"/>
                </a:lnTo>
                <a:lnTo>
                  <a:pt x="329980" y="280193"/>
                </a:lnTo>
                <a:lnTo>
                  <a:pt x="320732" y="265195"/>
                </a:lnTo>
                <a:lnTo>
                  <a:pt x="306141" y="254731"/>
                </a:lnTo>
                <a:lnTo>
                  <a:pt x="286876" y="249508"/>
                </a:lnTo>
                <a:lnTo>
                  <a:pt x="286876" y="246919"/>
                </a:lnTo>
                <a:lnTo>
                  <a:pt x="302625" y="240872"/>
                </a:lnTo>
                <a:lnTo>
                  <a:pt x="314696" y="230403"/>
                </a:lnTo>
                <a:lnTo>
                  <a:pt x="322425" y="216320"/>
                </a:lnTo>
                <a:lnTo>
                  <a:pt x="325148" y="199425"/>
                </a:lnTo>
                <a:lnTo>
                  <a:pt x="319693" y="176895"/>
                </a:lnTo>
                <a:lnTo>
                  <a:pt x="304499" y="159184"/>
                </a:lnTo>
                <a:lnTo>
                  <a:pt x="281319" y="147600"/>
                </a:lnTo>
                <a:lnTo>
                  <a:pt x="251908" y="143448"/>
                </a:lnTo>
                <a:lnTo>
                  <a:pt x="479457" y="143448"/>
                </a:lnTo>
                <a:lnTo>
                  <a:pt x="489442" y="164479"/>
                </a:lnTo>
                <a:lnTo>
                  <a:pt x="501178" y="207217"/>
                </a:lnTo>
                <a:lnTo>
                  <a:pt x="505248" y="252624"/>
                </a:lnTo>
                <a:lnTo>
                  <a:pt x="501178" y="298031"/>
                </a:lnTo>
                <a:lnTo>
                  <a:pt x="489442" y="340769"/>
                </a:lnTo>
                <a:lnTo>
                  <a:pt x="479467" y="361779"/>
                </a:lnTo>
                <a:close/>
              </a:path>
              <a:path w="505459" h="505459">
                <a:moveTo>
                  <a:pt x="283575" y="207488"/>
                </a:moveTo>
                <a:lnTo>
                  <a:pt x="216078" y="207488"/>
                </a:lnTo>
                <a:lnTo>
                  <a:pt x="219142" y="195306"/>
                </a:lnTo>
                <a:lnTo>
                  <a:pt x="226285" y="186055"/>
                </a:lnTo>
                <a:lnTo>
                  <a:pt x="236993" y="180178"/>
                </a:lnTo>
                <a:lnTo>
                  <a:pt x="250750" y="178121"/>
                </a:lnTo>
                <a:lnTo>
                  <a:pt x="264506" y="180046"/>
                </a:lnTo>
                <a:lnTo>
                  <a:pt x="274981" y="185534"/>
                </a:lnTo>
                <a:lnTo>
                  <a:pt x="281651" y="194152"/>
                </a:lnTo>
                <a:lnTo>
                  <a:pt x="283991" y="205467"/>
                </a:lnTo>
                <a:lnTo>
                  <a:pt x="283575" y="207488"/>
                </a:lnTo>
                <a:close/>
              </a:path>
              <a:path w="505459" h="505459">
                <a:moveTo>
                  <a:pt x="252055" y="325653"/>
                </a:moveTo>
                <a:lnTo>
                  <a:pt x="236831" y="323649"/>
                </a:lnTo>
                <a:lnTo>
                  <a:pt x="224975" y="317922"/>
                </a:lnTo>
                <a:lnTo>
                  <a:pt x="217054" y="308903"/>
                </a:lnTo>
                <a:lnTo>
                  <a:pt x="213636" y="297023"/>
                </a:lnTo>
                <a:lnTo>
                  <a:pt x="288606" y="297023"/>
                </a:lnTo>
                <a:lnTo>
                  <a:pt x="286195" y="307864"/>
                </a:lnTo>
                <a:lnTo>
                  <a:pt x="278623" y="317325"/>
                </a:lnTo>
                <a:lnTo>
                  <a:pt x="266977" y="323466"/>
                </a:lnTo>
                <a:lnTo>
                  <a:pt x="252055" y="325653"/>
                </a:lnTo>
                <a:close/>
              </a:path>
            </a:pathLst>
          </a:custGeom>
          <a:solidFill>
            <a:srgbClr val="4B97B0"/>
          </a:solidFill>
        </p:spPr>
        <p:txBody>
          <a:bodyPr wrap="square" lIns="0" tIns="0" rIns="0" bIns="0" rtlCol="0"/>
          <a:lstStyle/>
          <a:p>
            <a:endParaRPr/>
          </a:p>
        </p:txBody>
      </p:sp>
      <p:pic>
        <p:nvPicPr>
          <p:cNvPr id="3" name="Picture 2">
            <a:extLst>
              <a:ext uri="{FF2B5EF4-FFF2-40B4-BE49-F238E27FC236}">
                <a16:creationId xmlns:a16="http://schemas.microsoft.com/office/drawing/2014/main" id="{BB8281E1-45E2-4ADC-8C68-014B84D267DA}"/>
              </a:ext>
            </a:extLst>
          </p:cNvPr>
          <p:cNvPicPr>
            <a:picLocks noChangeAspect="1"/>
          </p:cNvPicPr>
          <p:nvPr/>
        </p:nvPicPr>
        <p:blipFill>
          <a:blip r:embed="rId2"/>
          <a:stretch>
            <a:fillRect/>
          </a:stretch>
        </p:blipFill>
        <p:spPr>
          <a:xfrm>
            <a:off x="2101699" y="7600263"/>
            <a:ext cx="709776" cy="721412"/>
          </a:xfrm>
          <a:prstGeom prst="rect">
            <a:avLst/>
          </a:prstGeom>
        </p:spPr>
      </p:pic>
      <p:sp>
        <p:nvSpPr>
          <p:cNvPr id="16" name="object 5">
            <a:extLst>
              <a:ext uri="{FF2B5EF4-FFF2-40B4-BE49-F238E27FC236}">
                <a16:creationId xmlns:a16="http://schemas.microsoft.com/office/drawing/2014/main" id="{DFF9CC70-F483-4CB5-B577-823608ECF975}"/>
              </a:ext>
            </a:extLst>
          </p:cNvPr>
          <p:cNvSpPr/>
          <p:nvPr/>
        </p:nvSpPr>
        <p:spPr>
          <a:xfrm>
            <a:off x="4114884" y="9545638"/>
            <a:ext cx="2960203" cy="985837"/>
          </a:xfrm>
          <a:prstGeom prst="rect">
            <a:avLst/>
          </a:prstGeom>
          <a:blipFill>
            <a:blip r:embed="rId3" cstate="print"/>
            <a:stretch>
              <a:fillRect/>
            </a:stretch>
          </a:blipFill>
        </p:spPr>
        <p:txBody>
          <a:bodyPr wrap="square" lIns="0" tIns="0" rIns="0" bIns="0" rtlCol="0"/>
          <a:lstStyle/>
          <a:p>
            <a:endParaRPr/>
          </a:p>
        </p:txBody>
      </p:sp>
      <p:pic>
        <p:nvPicPr>
          <p:cNvPr id="17" name="Picture 16" descr="Shape&#10;&#10;Description automatically generated with medium confidence">
            <a:extLst>
              <a:ext uri="{FF2B5EF4-FFF2-40B4-BE49-F238E27FC236}">
                <a16:creationId xmlns:a16="http://schemas.microsoft.com/office/drawing/2014/main" id="{00BB864A-6221-438E-A3BA-E5EFCDCEBF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8893" y="9545637"/>
            <a:ext cx="2440138" cy="985837"/>
          </a:xfrm>
          <a:prstGeom prst="rect">
            <a:avLst/>
          </a:prstGeom>
        </p:spPr>
      </p:pic>
    </p:spTree>
    <p:extLst>
      <p:ext uri="{BB962C8B-B14F-4D97-AF65-F5344CB8AC3E}">
        <p14:creationId xmlns:p14="http://schemas.microsoft.com/office/powerpoint/2010/main" val="3074907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US" sz="1650" b="1" spc="110" dirty="0">
                <a:solidFill>
                  <a:srgbClr val="212121"/>
                </a:solidFill>
                <a:latin typeface="Arial"/>
                <a:cs typeface="Arial"/>
              </a:rPr>
              <a:t>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9C69DBC-FA87-437B-9A82-B7EA7E27FBFF}"/>
              </a:ext>
            </a:extLst>
          </p:cNvPr>
          <p:cNvSpPr txBox="1">
            <a:spLocks noGrp="1"/>
          </p:cNvSpPr>
          <p:nvPr>
            <p:ph type="title"/>
          </p:nvPr>
        </p:nvSpPr>
        <p:spPr>
          <a:xfrm>
            <a:off x="4510166" y="1215070"/>
            <a:ext cx="4780440" cy="751488"/>
          </a:xfrm>
          <a:prstGeom prst="rect">
            <a:avLst/>
          </a:prstGeom>
        </p:spPr>
        <p:txBody>
          <a:bodyPr vert="horz" wrap="square" lIns="0" tIns="12700" rIns="0" bIns="0" rtlCol="0">
            <a:spAutoFit/>
          </a:bodyPr>
          <a:lstStyle/>
          <a:p>
            <a:pPr marL="12700" algn="ctr">
              <a:lnSpc>
                <a:spcPct val="100000"/>
              </a:lnSpc>
              <a:spcBef>
                <a:spcPts val="100"/>
              </a:spcBef>
            </a:pPr>
            <a:r>
              <a:rPr lang="en-US" sz="4800" b="0" spc="-40" dirty="0">
                <a:latin typeface="Railway"/>
                <a:cs typeface="Lucida Sans"/>
              </a:rPr>
              <a:t>What is bias?</a:t>
            </a:r>
            <a:endParaRPr sz="4800" dirty="0">
              <a:latin typeface="Railway"/>
              <a:cs typeface="Lucida Sans"/>
            </a:endParaRPr>
          </a:p>
        </p:txBody>
      </p:sp>
      <p:sp>
        <p:nvSpPr>
          <p:cNvPr id="17" name="object 13">
            <a:extLst>
              <a:ext uri="{FF2B5EF4-FFF2-40B4-BE49-F238E27FC236}">
                <a16:creationId xmlns:a16="http://schemas.microsoft.com/office/drawing/2014/main" id="{D9B3649A-109A-47BC-9831-2142DCB327A9}"/>
              </a:ext>
            </a:extLst>
          </p:cNvPr>
          <p:cNvSpPr/>
          <p:nvPr/>
        </p:nvSpPr>
        <p:spPr>
          <a:xfrm>
            <a:off x="4903628" y="2062003"/>
            <a:ext cx="4161790" cy="73450"/>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16" name="object 15">
            <a:extLst>
              <a:ext uri="{FF2B5EF4-FFF2-40B4-BE49-F238E27FC236}">
                <a16:creationId xmlns:a16="http://schemas.microsoft.com/office/drawing/2014/main" id="{774F80E0-CE98-40E9-BAD8-461531E36CAB}"/>
              </a:ext>
            </a:extLst>
          </p:cNvPr>
          <p:cNvSpPr/>
          <p:nvPr/>
        </p:nvSpPr>
        <p:spPr>
          <a:xfrm>
            <a:off x="6465216" y="4682432"/>
            <a:ext cx="1038860" cy="382905"/>
          </a:xfrm>
          <a:custGeom>
            <a:avLst/>
            <a:gdLst/>
            <a:ahLst/>
            <a:cxnLst/>
            <a:rect l="l" t="t" r="r" b="b"/>
            <a:pathLst>
              <a:path w="1038860" h="382904">
                <a:moveTo>
                  <a:pt x="1028392" y="382804"/>
                </a:moveTo>
                <a:lnTo>
                  <a:pt x="10115" y="382804"/>
                </a:lnTo>
                <a:lnTo>
                  <a:pt x="6640" y="381479"/>
                </a:lnTo>
                <a:lnTo>
                  <a:pt x="1325" y="376164"/>
                </a:lnTo>
                <a:lnTo>
                  <a:pt x="0" y="372650"/>
                </a:lnTo>
                <a:lnTo>
                  <a:pt x="0" y="341583"/>
                </a:lnTo>
                <a:lnTo>
                  <a:pt x="630" y="339176"/>
                </a:lnTo>
                <a:lnTo>
                  <a:pt x="3178" y="334801"/>
                </a:lnTo>
                <a:lnTo>
                  <a:pt x="4967" y="333179"/>
                </a:lnTo>
                <a:lnTo>
                  <a:pt x="215165" y="216967"/>
                </a:lnTo>
                <a:lnTo>
                  <a:pt x="215165" y="38840"/>
                </a:lnTo>
                <a:lnTo>
                  <a:pt x="239396" y="2834"/>
                </a:lnTo>
                <a:lnTo>
                  <a:pt x="254006" y="0"/>
                </a:lnTo>
                <a:lnTo>
                  <a:pt x="784514" y="0"/>
                </a:lnTo>
                <a:lnTo>
                  <a:pt x="820507" y="24228"/>
                </a:lnTo>
                <a:lnTo>
                  <a:pt x="823367" y="38840"/>
                </a:lnTo>
                <a:lnTo>
                  <a:pt x="823367" y="216967"/>
                </a:lnTo>
                <a:lnTo>
                  <a:pt x="823393" y="216800"/>
                </a:lnTo>
                <a:lnTo>
                  <a:pt x="1033540" y="333179"/>
                </a:lnTo>
                <a:lnTo>
                  <a:pt x="1035342" y="334801"/>
                </a:lnTo>
                <a:lnTo>
                  <a:pt x="1037903" y="339151"/>
                </a:lnTo>
                <a:lnTo>
                  <a:pt x="1038533" y="341570"/>
                </a:lnTo>
                <a:lnTo>
                  <a:pt x="1038533" y="372650"/>
                </a:lnTo>
                <a:lnTo>
                  <a:pt x="1037208" y="376164"/>
                </a:lnTo>
                <a:lnTo>
                  <a:pt x="1031867" y="381479"/>
                </a:lnTo>
                <a:lnTo>
                  <a:pt x="1028392" y="382804"/>
                </a:lnTo>
                <a:close/>
              </a:path>
            </a:pathLst>
          </a:custGeom>
          <a:solidFill>
            <a:srgbClr val="737373"/>
          </a:solidFill>
        </p:spPr>
        <p:txBody>
          <a:bodyPr wrap="square" lIns="0" tIns="0" rIns="0" bIns="0" rtlCol="0"/>
          <a:lstStyle/>
          <a:p>
            <a:endParaRPr/>
          </a:p>
        </p:txBody>
      </p:sp>
      <p:sp>
        <p:nvSpPr>
          <p:cNvPr id="18" name="object 16">
            <a:extLst>
              <a:ext uri="{FF2B5EF4-FFF2-40B4-BE49-F238E27FC236}">
                <a16:creationId xmlns:a16="http://schemas.microsoft.com/office/drawing/2014/main" id="{0D2211E2-9E65-4AE9-B533-D082390E15C3}"/>
              </a:ext>
            </a:extLst>
          </p:cNvPr>
          <p:cNvSpPr/>
          <p:nvPr/>
        </p:nvSpPr>
        <p:spPr>
          <a:xfrm>
            <a:off x="5761831" y="2987675"/>
            <a:ext cx="2445385" cy="1648460"/>
          </a:xfrm>
          <a:custGeom>
            <a:avLst/>
            <a:gdLst/>
            <a:ahLst/>
            <a:cxnLst/>
            <a:rect l="l" t="t" r="r" b="b"/>
            <a:pathLst>
              <a:path w="2445385" h="1648460">
                <a:moveTo>
                  <a:pt x="687578" y="1377645"/>
                </a:moveTo>
                <a:lnTo>
                  <a:pt x="685698" y="1372781"/>
                </a:lnTo>
                <a:lnTo>
                  <a:pt x="678218" y="1365224"/>
                </a:lnTo>
                <a:lnTo>
                  <a:pt x="673277" y="1363357"/>
                </a:lnTo>
                <a:lnTo>
                  <a:pt x="501408" y="1363357"/>
                </a:lnTo>
                <a:lnTo>
                  <a:pt x="496481" y="1363357"/>
                </a:lnTo>
                <a:lnTo>
                  <a:pt x="491578" y="1365224"/>
                </a:lnTo>
                <a:lnTo>
                  <a:pt x="484060" y="1372781"/>
                </a:lnTo>
                <a:lnTo>
                  <a:pt x="482219" y="1377645"/>
                </a:lnTo>
                <a:lnTo>
                  <a:pt x="482219" y="1397101"/>
                </a:lnTo>
                <a:lnTo>
                  <a:pt x="687578" y="1397101"/>
                </a:lnTo>
                <a:lnTo>
                  <a:pt x="687578" y="1377645"/>
                </a:lnTo>
                <a:close/>
              </a:path>
              <a:path w="2445385" h="1648460">
                <a:moveTo>
                  <a:pt x="938288" y="1140460"/>
                </a:moveTo>
                <a:lnTo>
                  <a:pt x="936447" y="1135532"/>
                </a:lnTo>
                <a:lnTo>
                  <a:pt x="928903" y="1128026"/>
                </a:lnTo>
                <a:lnTo>
                  <a:pt x="924039" y="1126172"/>
                </a:lnTo>
                <a:lnTo>
                  <a:pt x="752106" y="1126172"/>
                </a:lnTo>
                <a:lnTo>
                  <a:pt x="747242" y="1126172"/>
                </a:lnTo>
                <a:lnTo>
                  <a:pt x="742315" y="1128026"/>
                </a:lnTo>
                <a:lnTo>
                  <a:pt x="734822" y="1135545"/>
                </a:lnTo>
                <a:lnTo>
                  <a:pt x="732980" y="1140460"/>
                </a:lnTo>
                <a:lnTo>
                  <a:pt x="732980" y="1397038"/>
                </a:lnTo>
                <a:lnTo>
                  <a:pt x="938288" y="1397038"/>
                </a:lnTo>
                <a:lnTo>
                  <a:pt x="938288" y="1140460"/>
                </a:lnTo>
                <a:close/>
              </a:path>
              <a:path w="2445385" h="1648460">
                <a:moveTo>
                  <a:pt x="1189024" y="1042962"/>
                </a:moveTo>
                <a:lnTo>
                  <a:pt x="1187145" y="1038059"/>
                </a:lnTo>
                <a:lnTo>
                  <a:pt x="1179728" y="1030541"/>
                </a:lnTo>
                <a:lnTo>
                  <a:pt x="1174762" y="1028687"/>
                </a:lnTo>
                <a:lnTo>
                  <a:pt x="1002842" y="1028687"/>
                </a:lnTo>
                <a:lnTo>
                  <a:pt x="997927" y="1028687"/>
                </a:lnTo>
                <a:lnTo>
                  <a:pt x="993038" y="1030528"/>
                </a:lnTo>
                <a:lnTo>
                  <a:pt x="985520" y="1038047"/>
                </a:lnTo>
                <a:lnTo>
                  <a:pt x="983678" y="1042949"/>
                </a:lnTo>
                <a:lnTo>
                  <a:pt x="983678" y="1397088"/>
                </a:lnTo>
                <a:lnTo>
                  <a:pt x="1189024" y="1397088"/>
                </a:lnTo>
                <a:lnTo>
                  <a:pt x="1189024" y="1042962"/>
                </a:lnTo>
                <a:close/>
              </a:path>
              <a:path w="2445385" h="1648460">
                <a:moveTo>
                  <a:pt x="1439697" y="1083284"/>
                </a:moveTo>
                <a:lnTo>
                  <a:pt x="1437843" y="1078369"/>
                </a:lnTo>
                <a:lnTo>
                  <a:pt x="1430337" y="1070851"/>
                </a:lnTo>
                <a:lnTo>
                  <a:pt x="1425435" y="1069035"/>
                </a:lnTo>
                <a:lnTo>
                  <a:pt x="1253502" y="1069035"/>
                </a:lnTo>
                <a:lnTo>
                  <a:pt x="1248600" y="1069035"/>
                </a:lnTo>
                <a:lnTo>
                  <a:pt x="1243711" y="1070851"/>
                </a:lnTo>
                <a:lnTo>
                  <a:pt x="1236205" y="1078395"/>
                </a:lnTo>
                <a:lnTo>
                  <a:pt x="1234338" y="1083284"/>
                </a:lnTo>
                <a:lnTo>
                  <a:pt x="1234338" y="1397050"/>
                </a:lnTo>
                <a:lnTo>
                  <a:pt x="1439697" y="1397050"/>
                </a:lnTo>
                <a:lnTo>
                  <a:pt x="1439697" y="1083284"/>
                </a:lnTo>
                <a:close/>
              </a:path>
              <a:path w="2445385" h="1648460">
                <a:moveTo>
                  <a:pt x="1690560" y="926579"/>
                </a:moveTo>
                <a:lnTo>
                  <a:pt x="1688655" y="921689"/>
                </a:lnTo>
                <a:lnTo>
                  <a:pt x="1681175" y="914196"/>
                </a:lnTo>
                <a:lnTo>
                  <a:pt x="1676273" y="912304"/>
                </a:lnTo>
                <a:lnTo>
                  <a:pt x="1504429" y="912317"/>
                </a:lnTo>
                <a:lnTo>
                  <a:pt x="1499400" y="912329"/>
                </a:lnTo>
                <a:lnTo>
                  <a:pt x="1494497" y="914209"/>
                </a:lnTo>
                <a:lnTo>
                  <a:pt x="1487030" y="921702"/>
                </a:lnTo>
                <a:lnTo>
                  <a:pt x="1485112" y="926592"/>
                </a:lnTo>
                <a:lnTo>
                  <a:pt x="1485112" y="1397063"/>
                </a:lnTo>
                <a:lnTo>
                  <a:pt x="1690560" y="1397063"/>
                </a:lnTo>
                <a:lnTo>
                  <a:pt x="1690560" y="926579"/>
                </a:lnTo>
                <a:close/>
              </a:path>
              <a:path w="2445385" h="1648460">
                <a:moveTo>
                  <a:pt x="1941220" y="730986"/>
                </a:moveTo>
                <a:lnTo>
                  <a:pt x="1939378" y="726046"/>
                </a:lnTo>
                <a:lnTo>
                  <a:pt x="1931873" y="718566"/>
                </a:lnTo>
                <a:lnTo>
                  <a:pt x="1926932" y="716711"/>
                </a:lnTo>
                <a:lnTo>
                  <a:pt x="1755013" y="716699"/>
                </a:lnTo>
                <a:lnTo>
                  <a:pt x="1750148" y="716737"/>
                </a:lnTo>
                <a:lnTo>
                  <a:pt x="1745259" y="718604"/>
                </a:lnTo>
                <a:lnTo>
                  <a:pt x="1737779" y="726084"/>
                </a:lnTo>
                <a:lnTo>
                  <a:pt x="1735886" y="731012"/>
                </a:lnTo>
                <a:lnTo>
                  <a:pt x="1735886" y="1397038"/>
                </a:lnTo>
                <a:lnTo>
                  <a:pt x="1941220" y="1397038"/>
                </a:lnTo>
                <a:lnTo>
                  <a:pt x="1941220" y="730986"/>
                </a:lnTo>
                <a:close/>
              </a:path>
              <a:path w="2445385" h="1648460">
                <a:moveTo>
                  <a:pt x="2098052" y="346354"/>
                </a:moveTo>
                <a:lnTo>
                  <a:pt x="2097849" y="340664"/>
                </a:lnTo>
                <a:lnTo>
                  <a:pt x="2091232" y="332155"/>
                </a:lnTo>
                <a:lnTo>
                  <a:pt x="2085721" y="330581"/>
                </a:lnTo>
                <a:lnTo>
                  <a:pt x="1871814" y="393280"/>
                </a:lnTo>
                <a:lnTo>
                  <a:pt x="1868500" y="396252"/>
                </a:lnTo>
                <a:lnTo>
                  <a:pt x="1865782" y="404672"/>
                </a:lnTo>
                <a:lnTo>
                  <a:pt x="1866722" y="409028"/>
                </a:lnTo>
                <a:lnTo>
                  <a:pt x="1894090" y="444157"/>
                </a:lnTo>
                <a:lnTo>
                  <a:pt x="1272717" y="928852"/>
                </a:lnTo>
                <a:lnTo>
                  <a:pt x="928306" y="782955"/>
                </a:lnTo>
                <a:lnTo>
                  <a:pt x="350507" y="1331633"/>
                </a:lnTo>
                <a:lnTo>
                  <a:pt x="348234" y="1336306"/>
                </a:lnTo>
                <a:lnTo>
                  <a:pt x="348018" y="1346911"/>
                </a:lnTo>
                <a:lnTo>
                  <a:pt x="349948" y="1351775"/>
                </a:lnTo>
                <a:lnTo>
                  <a:pt x="383184" y="1386662"/>
                </a:lnTo>
                <a:lnTo>
                  <a:pt x="387921" y="1388999"/>
                </a:lnTo>
                <a:lnTo>
                  <a:pt x="398487" y="1389227"/>
                </a:lnTo>
                <a:lnTo>
                  <a:pt x="403352" y="1387233"/>
                </a:lnTo>
                <a:lnTo>
                  <a:pt x="944651" y="873188"/>
                </a:lnTo>
                <a:lnTo>
                  <a:pt x="1284300" y="1016889"/>
                </a:lnTo>
                <a:lnTo>
                  <a:pt x="1941220" y="504444"/>
                </a:lnTo>
                <a:lnTo>
                  <a:pt x="1968614" y="539496"/>
                </a:lnTo>
                <a:lnTo>
                  <a:pt x="1972614" y="541515"/>
                </a:lnTo>
                <a:lnTo>
                  <a:pt x="1981403" y="540931"/>
                </a:lnTo>
                <a:lnTo>
                  <a:pt x="1985124" y="538480"/>
                </a:lnTo>
                <a:lnTo>
                  <a:pt x="2095449" y="350748"/>
                </a:lnTo>
                <a:lnTo>
                  <a:pt x="2098052" y="346354"/>
                </a:lnTo>
                <a:close/>
              </a:path>
              <a:path w="2445385" h="1648460">
                <a:moveTo>
                  <a:pt x="2445181" y="92151"/>
                </a:moveTo>
                <a:lnTo>
                  <a:pt x="2430107" y="41516"/>
                </a:lnTo>
                <a:lnTo>
                  <a:pt x="2387739" y="6743"/>
                </a:lnTo>
                <a:lnTo>
                  <a:pt x="2353056" y="0"/>
                </a:lnTo>
                <a:lnTo>
                  <a:pt x="2285796" y="0"/>
                </a:lnTo>
                <a:lnTo>
                  <a:pt x="2285796" y="159435"/>
                </a:lnTo>
                <a:lnTo>
                  <a:pt x="2285796" y="1488478"/>
                </a:lnTo>
                <a:lnTo>
                  <a:pt x="1263383" y="1488478"/>
                </a:lnTo>
                <a:lnTo>
                  <a:pt x="1263383" y="1568056"/>
                </a:lnTo>
                <a:lnTo>
                  <a:pt x="1260182" y="1583918"/>
                </a:lnTo>
                <a:lnTo>
                  <a:pt x="1251432" y="1596910"/>
                </a:lnTo>
                <a:lnTo>
                  <a:pt x="1238465" y="1605648"/>
                </a:lnTo>
                <a:lnTo>
                  <a:pt x="1222590" y="1608861"/>
                </a:lnTo>
                <a:lnTo>
                  <a:pt x="1206779" y="1605610"/>
                </a:lnTo>
                <a:lnTo>
                  <a:pt x="1193825" y="1596872"/>
                </a:lnTo>
                <a:lnTo>
                  <a:pt x="1185087" y="1583931"/>
                </a:lnTo>
                <a:lnTo>
                  <a:pt x="1181887" y="1568056"/>
                </a:lnTo>
                <a:lnTo>
                  <a:pt x="1185087" y="1552194"/>
                </a:lnTo>
                <a:lnTo>
                  <a:pt x="1193825" y="1539240"/>
                </a:lnTo>
                <a:lnTo>
                  <a:pt x="1206779" y="1530489"/>
                </a:lnTo>
                <a:lnTo>
                  <a:pt x="1222641" y="1527276"/>
                </a:lnTo>
                <a:lnTo>
                  <a:pt x="1238516" y="1530489"/>
                </a:lnTo>
                <a:lnTo>
                  <a:pt x="1251458" y="1539240"/>
                </a:lnTo>
                <a:lnTo>
                  <a:pt x="1260182" y="1552194"/>
                </a:lnTo>
                <a:lnTo>
                  <a:pt x="1263383" y="1568056"/>
                </a:lnTo>
                <a:lnTo>
                  <a:pt x="1263383" y="1488478"/>
                </a:lnTo>
                <a:lnTo>
                  <a:pt x="159486" y="1488478"/>
                </a:lnTo>
                <a:lnTo>
                  <a:pt x="159486" y="159435"/>
                </a:lnTo>
                <a:lnTo>
                  <a:pt x="2285796" y="159435"/>
                </a:lnTo>
                <a:lnTo>
                  <a:pt x="2285796" y="0"/>
                </a:lnTo>
                <a:lnTo>
                  <a:pt x="92138" y="0"/>
                </a:lnTo>
                <a:lnTo>
                  <a:pt x="74523" y="1676"/>
                </a:lnTo>
                <a:lnTo>
                  <a:pt x="26987" y="27012"/>
                </a:lnTo>
                <a:lnTo>
                  <a:pt x="1676" y="74561"/>
                </a:lnTo>
                <a:lnTo>
                  <a:pt x="0" y="92151"/>
                </a:lnTo>
                <a:lnTo>
                  <a:pt x="0" y="1555686"/>
                </a:lnTo>
                <a:lnTo>
                  <a:pt x="15189" y="1606410"/>
                </a:lnTo>
                <a:lnTo>
                  <a:pt x="57505" y="1641132"/>
                </a:lnTo>
                <a:lnTo>
                  <a:pt x="92189" y="1647875"/>
                </a:lnTo>
                <a:lnTo>
                  <a:pt x="2352979" y="1647875"/>
                </a:lnTo>
                <a:lnTo>
                  <a:pt x="2403678" y="1632686"/>
                </a:lnTo>
                <a:lnTo>
                  <a:pt x="2438425" y="1590382"/>
                </a:lnTo>
                <a:lnTo>
                  <a:pt x="2445181" y="1555686"/>
                </a:lnTo>
                <a:lnTo>
                  <a:pt x="2445181" y="1527276"/>
                </a:lnTo>
                <a:lnTo>
                  <a:pt x="2445181" y="1488478"/>
                </a:lnTo>
                <a:lnTo>
                  <a:pt x="2445181" y="159435"/>
                </a:lnTo>
                <a:lnTo>
                  <a:pt x="2445181" y="92151"/>
                </a:lnTo>
                <a:close/>
              </a:path>
            </a:pathLst>
          </a:custGeom>
          <a:solidFill>
            <a:srgbClr val="737373"/>
          </a:solidFill>
        </p:spPr>
        <p:txBody>
          <a:bodyPr wrap="square" lIns="0" tIns="0" rIns="0" bIns="0" rtlCol="0"/>
          <a:lstStyle/>
          <a:p>
            <a:endParaRPr/>
          </a:p>
        </p:txBody>
      </p:sp>
      <p:sp>
        <p:nvSpPr>
          <p:cNvPr id="19" name="object 3">
            <a:extLst>
              <a:ext uri="{FF2B5EF4-FFF2-40B4-BE49-F238E27FC236}">
                <a16:creationId xmlns:a16="http://schemas.microsoft.com/office/drawing/2014/main" id="{BEAE2099-94EE-46F0-B9A7-3C7241DB6FD8}"/>
              </a:ext>
            </a:extLst>
          </p:cNvPr>
          <p:cNvSpPr txBox="1"/>
          <p:nvPr/>
        </p:nvSpPr>
        <p:spPr>
          <a:xfrm>
            <a:off x="2431767" y="5554591"/>
            <a:ext cx="10059868" cy="3878049"/>
          </a:xfrm>
          <a:prstGeom prst="rect">
            <a:avLst/>
          </a:prstGeom>
        </p:spPr>
        <p:txBody>
          <a:bodyPr vert="horz" wrap="square" lIns="0" tIns="11430" rIns="0" bIns="0" rtlCol="0">
            <a:spAutoFit/>
          </a:bodyPr>
          <a:lstStyle/>
          <a:p>
            <a:pPr marL="12700" marR="5080">
              <a:lnSpc>
                <a:spcPct val="120800"/>
              </a:lnSpc>
              <a:spcBef>
                <a:spcPts val="90"/>
              </a:spcBef>
            </a:pPr>
            <a:r>
              <a:rPr sz="24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lu</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ion</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endPar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r>
              <a:rPr lang="en-US" sz="24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cc</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ff</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2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tr</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 </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 </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ff</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endPar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ff</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lang="en-US"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endParaRPr sz="1350" dirty="0">
              <a:latin typeface="Lucida Sans"/>
              <a:cs typeface="Lucida Sans"/>
            </a:endParaRPr>
          </a:p>
        </p:txBody>
      </p:sp>
    </p:spTree>
    <p:extLst>
      <p:ext uri="{BB962C8B-B14F-4D97-AF65-F5344CB8AC3E}">
        <p14:creationId xmlns:p14="http://schemas.microsoft.com/office/powerpoint/2010/main" val="257545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US" sz="1650" b="1" spc="110" dirty="0">
                <a:solidFill>
                  <a:srgbClr val="212121"/>
                </a:solidFill>
                <a:latin typeface="Arial"/>
                <a:cs typeface="Arial"/>
              </a:rPr>
              <a:t>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6">
            <a:extLst>
              <a:ext uri="{FF2B5EF4-FFF2-40B4-BE49-F238E27FC236}">
                <a16:creationId xmlns:a16="http://schemas.microsoft.com/office/drawing/2014/main" id="{D06AC162-763B-42AB-81DD-882FC9028E11}"/>
              </a:ext>
            </a:extLst>
          </p:cNvPr>
          <p:cNvSpPr txBox="1"/>
          <p:nvPr/>
        </p:nvSpPr>
        <p:spPr>
          <a:xfrm>
            <a:off x="501453" y="5221347"/>
            <a:ext cx="4393928" cy="4090928"/>
          </a:xfrm>
          <a:prstGeom prst="rect">
            <a:avLst/>
          </a:prstGeom>
        </p:spPr>
        <p:txBody>
          <a:bodyPr vert="horz" wrap="square" lIns="0" tIns="11430" rIns="0" bIns="0" rtlCol="0">
            <a:spAutoFit/>
          </a:bodyPr>
          <a:lstStyle/>
          <a:p>
            <a:pPr marL="12700" marR="5080">
              <a:lnSpc>
                <a:spcPct val="120800"/>
              </a:lnSpc>
              <a:spcBef>
                <a:spcPts val="90"/>
              </a:spcBef>
            </a:pPr>
            <a:r>
              <a:rPr sz="2400" b="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b="1"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oo</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lang="en-US"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6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1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a:t>
            </a:r>
            <a:r>
              <a:rPr sz="2400" spc="-10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1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2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6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US"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spcBef>
                <a:spcPts val="90"/>
              </a:spcBef>
            </a:pPr>
            <a:endParaRPr lang="en-US" sz="1350" spc="-100" dirty="0">
              <a:solidFill>
                <a:srgbClr val="212121"/>
              </a:solidFill>
              <a:latin typeface="Lucida Sans"/>
              <a:cs typeface="Lucida Sans"/>
            </a:endParaRPr>
          </a:p>
          <a:p>
            <a:pPr marL="12700" marR="5080">
              <a:lnSpc>
                <a:spcPct val="120800"/>
              </a:lnSpc>
              <a:spcBef>
                <a:spcPts val="90"/>
              </a:spcBef>
            </a:pPr>
            <a:endParaRPr lang="en-US" sz="1350" dirty="0">
              <a:latin typeface="Lucida Sans"/>
              <a:cs typeface="Lucida Sans"/>
            </a:endParaRPr>
          </a:p>
        </p:txBody>
      </p:sp>
      <p:sp>
        <p:nvSpPr>
          <p:cNvPr id="17" name="object 7">
            <a:extLst>
              <a:ext uri="{FF2B5EF4-FFF2-40B4-BE49-F238E27FC236}">
                <a16:creationId xmlns:a16="http://schemas.microsoft.com/office/drawing/2014/main" id="{99396D01-480E-47E3-8769-7D573CC4C8BA}"/>
              </a:ext>
            </a:extLst>
          </p:cNvPr>
          <p:cNvSpPr txBox="1"/>
          <p:nvPr/>
        </p:nvSpPr>
        <p:spPr>
          <a:xfrm>
            <a:off x="5366397" y="5183116"/>
            <a:ext cx="4191000" cy="1766959"/>
          </a:xfrm>
          <a:prstGeom prst="rect">
            <a:avLst/>
          </a:prstGeom>
        </p:spPr>
        <p:txBody>
          <a:bodyPr vert="horz" wrap="square" lIns="0" tIns="11430" rIns="0" bIns="0" rtlCol="0">
            <a:spAutoFit/>
          </a:bodyPr>
          <a:lstStyle/>
          <a:p>
            <a:pPr marL="12700" marR="5080">
              <a:lnSpc>
                <a:spcPct val="120800"/>
              </a:lnSpc>
              <a:spcBef>
                <a:spcPts val="90"/>
              </a:spcBef>
            </a:pP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400" b="1"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b="1"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b="1"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b="1"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b="1"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lu</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4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 name="Picture 2">
            <a:extLst>
              <a:ext uri="{FF2B5EF4-FFF2-40B4-BE49-F238E27FC236}">
                <a16:creationId xmlns:a16="http://schemas.microsoft.com/office/drawing/2014/main" id="{9FF3E53F-3B81-4509-A5CA-5F021A925E35}"/>
              </a:ext>
            </a:extLst>
          </p:cNvPr>
          <p:cNvPicPr>
            <a:picLocks noChangeAspect="1"/>
          </p:cNvPicPr>
          <p:nvPr/>
        </p:nvPicPr>
        <p:blipFill>
          <a:blip r:embed="rId2"/>
          <a:stretch>
            <a:fillRect/>
          </a:stretch>
        </p:blipFill>
        <p:spPr>
          <a:xfrm>
            <a:off x="5422382" y="758825"/>
            <a:ext cx="3371850" cy="3752850"/>
          </a:xfrm>
          <a:prstGeom prst="rect">
            <a:avLst/>
          </a:prstGeom>
        </p:spPr>
      </p:pic>
      <p:sp>
        <p:nvSpPr>
          <p:cNvPr id="18" name="object 2">
            <a:extLst>
              <a:ext uri="{FF2B5EF4-FFF2-40B4-BE49-F238E27FC236}">
                <a16:creationId xmlns:a16="http://schemas.microsoft.com/office/drawing/2014/main" id="{59892512-0410-453B-A766-985D9B6A208A}"/>
              </a:ext>
            </a:extLst>
          </p:cNvPr>
          <p:cNvSpPr txBox="1"/>
          <p:nvPr/>
        </p:nvSpPr>
        <p:spPr>
          <a:xfrm>
            <a:off x="10023664" y="5213965"/>
            <a:ext cx="3963481" cy="3107710"/>
          </a:xfrm>
          <a:prstGeom prst="rect">
            <a:avLst/>
          </a:prstGeom>
        </p:spPr>
        <p:txBody>
          <a:bodyPr vert="horz" wrap="square" lIns="0" tIns="11430" rIns="0" bIns="0" rtlCol="0">
            <a:spAutoFit/>
          </a:bodyPr>
          <a:lstStyle/>
          <a:p>
            <a:pPr marL="12700" marR="5080">
              <a:lnSpc>
                <a:spcPct val="120800"/>
              </a:lnSpc>
              <a:spcBef>
                <a:spcPts val="90"/>
              </a:spcBef>
            </a:pPr>
            <a:r>
              <a:rPr sz="2400" b="1"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lu</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ion</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recorded.</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393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US" sz="1650" b="1" spc="110" dirty="0">
                <a:solidFill>
                  <a:srgbClr val="212121"/>
                </a:solidFill>
                <a:latin typeface="Arial"/>
                <a:cs typeface="Arial"/>
              </a:rPr>
              <a:t>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9" name="object 3">
            <a:extLst>
              <a:ext uri="{FF2B5EF4-FFF2-40B4-BE49-F238E27FC236}">
                <a16:creationId xmlns:a16="http://schemas.microsoft.com/office/drawing/2014/main" id="{291C39EA-187D-4629-987B-D27EED4DCBCE}"/>
              </a:ext>
            </a:extLst>
          </p:cNvPr>
          <p:cNvSpPr txBox="1"/>
          <p:nvPr/>
        </p:nvSpPr>
        <p:spPr>
          <a:xfrm>
            <a:off x="1951831" y="2195961"/>
            <a:ext cx="3886200" cy="1766959"/>
          </a:xfrm>
          <a:prstGeom prst="rect">
            <a:avLst/>
          </a:prstGeom>
        </p:spPr>
        <p:txBody>
          <a:bodyPr vert="horz" wrap="square" lIns="0" tIns="11430" rIns="0" bIns="0" rtlCol="0">
            <a:spAutoFit/>
          </a:bodyPr>
          <a:lstStyle/>
          <a:p>
            <a:pPr marL="12700" marR="5080">
              <a:lnSpc>
                <a:spcPct val="120800"/>
              </a:lnSpc>
              <a:spcBef>
                <a:spcPts val="90"/>
              </a:spcBef>
            </a:pPr>
            <a:r>
              <a:rPr sz="24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b="1"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on</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lu</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evidence.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object 4">
            <a:extLst>
              <a:ext uri="{FF2B5EF4-FFF2-40B4-BE49-F238E27FC236}">
                <a16:creationId xmlns:a16="http://schemas.microsoft.com/office/drawing/2014/main" id="{DDF7F7DC-EC1D-4BE7-B638-24C7DF7128F0}"/>
              </a:ext>
            </a:extLst>
          </p:cNvPr>
          <p:cNvSpPr txBox="1"/>
          <p:nvPr/>
        </p:nvSpPr>
        <p:spPr>
          <a:xfrm>
            <a:off x="8428833" y="2155682"/>
            <a:ext cx="3886200" cy="3107710"/>
          </a:xfrm>
          <a:prstGeom prst="rect">
            <a:avLst/>
          </a:prstGeom>
        </p:spPr>
        <p:txBody>
          <a:bodyPr vert="horz" wrap="square" lIns="0" tIns="11430" rIns="0" bIns="0" rtlCol="0">
            <a:spAutoFit/>
          </a:bodyPr>
          <a:lstStyle/>
          <a:p>
            <a:pPr marL="12700" marR="5080">
              <a:lnSpc>
                <a:spcPct val="120800"/>
              </a:lnSpc>
              <a:spcBef>
                <a:spcPts val="90"/>
              </a:spcBef>
            </a:pPr>
            <a:r>
              <a:rPr sz="24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b="1"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cc</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cc</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lu</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21" name="object 11">
            <a:extLst>
              <a:ext uri="{FF2B5EF4-FFF2-40B4-BE49-F238E27FC236}">
                <a16:creationId xmlns:a16="http://schemas.microsoft.com/office/drawing/2014/main" id="{A9BE09F9-E944-43C2-9BE5-C3C228A6C91F}"/>
              </a:ext>
            </a:extLst>
          </p:cNvPr>
          <p:cNvGrpSpPr/>
          <p:nvPr/>
        </p:nvGrpSpPr>
        <p:grpSpPr>
          <a:xfrm>
            <a:off x="4784703" y="6289914"/>
            <a:ext cx="4697456" cy="3358023"/>
            <a:chOff x="2283575" y="6740033"/>
            <a:chExt cx="2994660" cy="2196465"/>
          </a:xfrm>
        </p:grpSpPr>
        <p:sp>
          <p:nvSpPr>
            <p:cNvPr id="22" name="object 12">
              <a:extLst>
                <a:ext uri="{FF2B5EF4-FFF2-40B4-BE49-F238E27FC236}">
                  <a16:creationId xmlns:a16="http://schemas.microsoft.com/office/drawing/2014/main" id="{8E0E41DC-ED8F-45FC-A840-42D31421B8CD}"/>
                </a:ext>
              </a:extLst>
            </p:cNvPr>
            <p:cNvSpPr/>
            <p:nvPr/>
          </p:nvSpPr>
          <p:spPr>
            <a:xfrm>
              <a:off x="2434554" y="6740033"/>
              <a:ext cx="2693035" cy="1863089"/>
            </a:xfrm>
            <a:custGeom>
              <a:avLst/>
              <a:gdLst/>
              <a:ahLst/>
              <a:cxnLst/>
              <a:rect l="l" t="t" r="r" b="b"/>
              <a:pathLst>
                <a:path w="2693035" h="1863090">
                  <a:moveTo>
                    <a:pt x="2692660" y="1862758"/>
                  </a:moveTo>
                  <a:lnTo>
                    <a:pt x="0" y="1862758"/>
                  </a:lnTo>
                  <a:lnTo>
                    <a:pt x="331" y="189859"/>
                  </a:lnTo>
                  <a:lnTo>
                    <a:pt x="6928" y="149900"/>
                  </a:lnTo>
                  <a:lnTo>
                    <a:pt x="21195" y="111995"/>
                  </a:lnTo>
                  <a:lnTo>
                    <a:pt x="42583" y="77602"/>
                  </a:lnTo>
                  <a:lnTo>
                    <a:pt x="70271" y="48042"/>
                  </a:lnTo>
                  <a:lnTo>
                    <a:pt x="103193" y="24451"/>
                  </a:lnTo>
                  <a:lnTo>
                    <a:pt x="140086" y="7735"/>
                  </a:lnTo>
                  <a:lnTo>
                    <a:pt x="170485" y="0"/>
                  </a:lnTo>
                  <a:lnTo>
                    <a:pt x="2522176" y="0"/>
                  </a:lnTo>
                  <a:lnTo>
                    <a:pt x="2595260" y="27923"/>
                  </a:lnTo>
                  <a:lnTo>
                    <a:pt x="2627394" y="52578"/>
                  </a:lnTo>
                  <a:lnTo>
                    <a:pt x="2654100" y="83027"/>
                  </a:lnTo>
                  <a:lnTo>
                    <a:pt x="2674352" y="118101"/>
                  </a:lnTo>
                  <a:lnTo>
                    <a:pt x="2687372" y="156452"/>
                  </a:lnTo>
                  <a:lnTo>
                    <a:pt x="2692660" y="196606"/>
                  </a:lnTo>
                  <a:lnTo>
                    <a:pt x="2692660" y="1862758"/>
                  </a:lnTo>
                  <a:close/>
                </a:path>
              </a:pathLst>
            </a:custGeom>
            <a:solidFill>
              <a:srgbClr val="DEE7F4"/>
            </a:solidFill>
          </p:spPr>
          <p:txBody>
            <a:bodyPr wrap="square" lIns="0" tIns="0" rIns="0" bIns="0" rtlCol="0"/>
            <a:lstStyle/>
            <a:p>
              <a:endParaRPr/>
            </a:p>
          </p:txBody>
        </p:sp>
        <p:sp>
          <p:nvSpPr>
            <p:cNvPr id="23" name="object 13">
              <a:extLst>
                <a:ext uri="{FF2B5EF4-FFF2-40B4-BE49-F238E27FC236}">
                  <a16:creationId xmlns:a16="http://schemas.microsoft.com/office/drawing/2014/main" id="{3BE0A723-7236-47FF-B2D0-327B2ECF7536}"/>
                </a:ext>
              </a:extLst>
            </p:cNvPr>
            <p:cNvSpPr/>
            <p:nvPr/>
          </p:nvSpPr>
          <p:spPr>
            <a:xfrm>
              <a:off x="2283575" y="8603416"/>
              <a:ext cx="2994660" cy="332740"/>
            </a:xfrm>
            <a:custGeom>
              <a:avLst/>
              <a:gdLst/>
              <a:ahLst/>
              <a:cxnLst/>
              <a:rect l="l" t="t" r="r" b="b"/>
              <a:pathLst>
                <a:path w="2994660" h="332740">
                  <a:moveTo>
                    <a:pt x="70498" y="0"/>
                  </a:moveTo>
                  <a:close/>
                </a:path>
                <a:path w="2994660" h="332740">
                  <a:moveTo>
                    <a:pt x="2773140" y="332501"/>
                  </a:moveTo>
                  <a:lnTo>
                    <a:pt x="262008" y="332501"/>
                  </a:lnTo>
                  <a:lnTo>
                    <a:pt x="223553" y="329661"/>
                  </a:lnTo>
                  <a:lnTo>
                    <a:pt x="185965" y="321219"/>
                  </a:lnTo>
                  <a:lnTo>
                    <a:pt x="149997" y="307346"/>
                  </a:lnTo>
                  <a:lnTo>
                    <a:pt x="116453" y="288345"/>
                  </a:lnTo>
                  <a:lnTo>
                    <a:pt x="86060" y="264628"/>
                  </a:lnTo>
                  <a:lnTo>
                    <a:pt x="59477" y="236709"/>
                  </a:lnTo>
                  <a:lnTo>
                    <a:pt x="37279" y="205192"/>
                  </a:lnTo>
                  <a:lnTo>
                    <a:pt x="19945" y="170759"/>
                  </a:lnTo>
                  <a:lnTo>
                    <a:pt x="7852" y="134155"/>
                  </a:lnTo>
                  <a:lnTo>
                    <a:pt x="1261" y="96174"/>
                  </a:lnTo>
                  <a:lnTo>
                    <a:pt x="0" y="65864"/>
                  </a:lnTo>
                  <a:lnTo>
                    <a:pt x="451" y="61280"/>
                  </a:lnTo>
                  <a:lnTo>
                    <a:pt x="17375" y="23920"/>
                  </a:lnTo>
                  <a:lnTo>
                    <a:pt x="52204" y="2257"/>
                  </a:lnTo>
                  <a:lnTo>
                    <a:pt x="65869" y="0"/>
                  </a:lnTo>
                  <a:lnTo>
                    <a:pt x="2928748" y="0"/>
                  </a:lnTo>
                  <a:lnTo>
                    <a:pt x="2967134" y="14452"/>
                  </a:lnTo>
                  <a:lnTo>
                    <a:pt x="2991022" y="47793"/>
                  </a:lnTo>
                  <a:lnTo>
                    <a:pt x="2994617" y="65864"/>
                  </a:lnTo>
                  <a:lnTo>
                    <a:pt x="2994617" y="118295"/>
                  </a:lnTo>
                  <a:lnTo>
                    <a:pt x="2988946" y="161360"/>
                  </a:lnTo>
                  <a:lnTo>
                    <a:pt x="2974982" y="202491"/>
                  </a:lnTo>
                  <a:lnTo>
                    <a:pt x="2953261" y="240109"/>
                  </a:lnTo>
                  <a:lnTo>
                    <a:pt x="2924619" y="272766"/>
                  </a:lnTo>
                  <a:lnTo>
                    <a:pt x="2890155" y="299208"/>
                  </a:lnTo>
                  <a:lnTo>
                    <a:pt x="2851194" y="318419"/>
                  </a:lnTo>
                  <a:lnTo>
                    <a:pt x="2809203" y="329665"/>
                  </a:lnTo>
                  <a:lnTo>
                    <a:pt x="2773140" y="332501"/>
                  </a:lnTo>
                  <a:close/>
                </a:path>
              </a:pathLst>
            </a:custGeom>
            <a:solidFill>
              <a:srgbClr val="8CB0BA"/>
            </a:solidFill>
          </p:spPr>
          <p:txBody>
            <a:bodyPr wrap="square" lIns="0" tIns="0" rIns="0" bIns="0" rtlCol="0"/>
            <a:lstStyle/>
            <a:p>
              <a:endParaRPr/>
            </a:p>
          </p:txBody>
        </p:sp>
        <p:sp>
          <p:nvSpPr>
            <p:cNvPr id="24" name="object 14">
              <a:extLst>
                <a:ext uri="{FF2B5EF4-FFF2-40B4-BE49-F238E27FC236}">
                  <a16:creationId xmlns:a16="http://schemas.microsoft.com/office/drawing/2014/main" id="{53E7B28E-4A4F-4EB7-906C-7F6F7F29D750}"/>
                </a:ext>
              </a:extLst>
            </p:cNvPr>
            <p:cNvSpPr/>
            <p:nvPr/>
          </p:nvSpPr>
          <p:spPr>
            <a:xfrm>
              <a:off x="3299249" y="8603416"/>
              <a:ext cx="966469" cy="133985"/>
            </a:xfrm>
            <a:custGeom>
              <a:avLst/>
              <a:gdLst/>
              <a:ahLst/>
              <a:cxnLst/>
              <a:rect l="l" t="t" r="r" b="b"/>
              <a:pathLst>
                <a:path w="966470" h="133984">
                  <a:moveTo>
                    <a:pt x="729222" y="133429"/>
                  </a:moveTo>
                  <a:lnTo>
                    <a:pt x="234247" y="133241"/>
                  </a:lnTo>
                  <a:lnTo>
                    <a:pt x="181961" y="119919"/>
                  </a:lnTo>
                  <a:lnTo>
                    <a:pt x="138243" y="88177"/>
                  </a:lnTo>
                  <a:lnTo>
                    <a:pt x="116568" y="59242"/>
                  </a:lnTo>
                  <a:lnTo>
                    <a:pt x="98656" y="38909"/>
                  </a:lnTo>
                  <a:lnTo>
                    <a:pt x="77244" y="22301"/>
                  </a:lnTo>
                  <a:lnTo>
                    <a:pt x="53056" y="10002"/>
                  </a:lnTo>
                  <a:lnTo>
                    <a:pt x="26985" y="2479"/>
                  </a:lnTo>
                  <a:lnTo>
                    <a:pt x="0" y="0"/>
                  </a:lnTo>
                  <a:lnTo>
                    <a:pt x="966387" y="0"/>
                  </a:lnTo>
                  <a:lnTo>
                    <a:pt x="905037" y="13580"/>
                  </a:lnTo>
                  <a:lnTo>
                    <a:pt x="861318" y="45322"/>
                  </a:lnTo>
                  <a:lnTo>
                    <a:pt x="827748" y="88611"/>
                  </a:lnTo>
                  <a:lnTo>
                    <a:pt x="806851" y="106827"/>
                  </a:lnTo>
                  <a:lnTo>
                    <a:pt x="782838" y="120682"/>
                  </a:lnTo>
                  <a:lnTo>
                    <a:pt x="756647" y="129651"/>
                  </a:lnTo>
                  <a:lnTo>
                    <a:pt x="729222" y="133429"/>
                  </a:lnTo>
                  <a:close/>
                </a:path>
              </a:pathLst>
            </a:custGeom>
            <a:solidFill>
              <a:srgbClr val="737373"/>
            </a:solidFill>
          </p:spPr>
          <p:txBody>
            <a:bodyPr wrap="square" lIns="0" tIns="0" rIns="0" bIns="0" rtlCol="0"/>
            <a:lstStyle/>
            <a:p>
              <a:endParaRPr/>
            </a:p>
          </p:txBody>
        </p:sp>
        <p:sp>
          <p:nvSpPr>
            <p:cNvPr id="25" name="object 15">
              <a:extLst>
                <a:ext uri="{FF2B5EF4-FFF2-40B4-BE49-F238E27FC236}">
                  <a16:creationId xmlns:a16="http://schemas.microsoft.com/office/drawing/2014/main" id="{0934A88C-7855-4805-9465-51FB8E627295}"/>
                </a:ext>
              </a:extLst>
            </p:cNvPr>
            <p:cNvSpPr/>
            <p:nvPr/>
          </p:nvSpPr>
          <p:spPr>
            <a:xfrm>
              <a:off x="2434553" y="8507346"/>
              <a:ext cx="2687320" cy="96520"/>
            </a:xfrm>
            <a:custGeom>
              <a:avLst/>
              <a:gdLst/>
              <a:ahLst/>
              <a:cxnLst/>
              <a:rect l="l" t="t" r="r" b="b"/>
              <a:pathLst>
                <a:path w="2687320" h="96520">
                  <a:moveTo>
                    <a:pt x="2687045" y="96069"/>
                  </a:moveTo>
                  <a:lnTo>
                    <a:pt x="0" y="96069"/>
                  </a:lnTo>
                  <a:lnTo>
                    <a:pt x="0" y="0"/>
                  </a:lnTo>
                  <a:lnTo>
                    <a:pt x="2687045" y="0"/>
                  </a:lnTo>
                  <a:lnTo>
                    <a:pt x="2687045" y="96069"/>
                  </a:lnTo>
                  <a:close/>
                </a:path>
              </a:pathLst>
            </a:custGeom>
            <a:solidFill>
              <a:srgbClr val="CCD8E4"/>
            </a:solidFill>
          </p:spPr>
          <p:txBody>
            <a:bodyPr wrap="square" lIns="0" tIns="0" rIns="0" bIns="0" rtlCol="0"/>
            <a:lstStyle/>
            <a:p>
              <a:endParaRPr/>
            </a:p>
          </p:txBody>
        </p:sp>
        <p:sp>
          <p:nvSpPr>
            <p:cNvPr id="26" name="object 16">
              <a:extLst>
                <a:ext uri="{FF2B5EF4-FFF2-40B4-BE49-F238E27FC236}">
                  <a16:creationId xmlns:a16="http://schemas.microsoft.com/office/drawing/2014/main" id="{5D541988-BEE3-473D-A5F4-4A8E81D2E5E1}"/>
                </a:ext>
              </a:extLst>
            </p:cNvPr>
            <p:cNvSpPr/>
            <p:nvPr/>
          </p:nvSpPr>
          <p:spPr>
            <a:xfrm>
              <a:off x="3072166" y="7126808"/>
              <a:ext cx="1270635" cy="1270635"/>
            </a:xfrm>
            <a:custGeom>
              <a:avLst/>
              <a:gdLst/>
              <a:ahLst/>
              <a:cxnLst/>
              <a:rect l="l" t="t" r="r" b="b"/>
              <a:pathLst>
                <a:path w="1270635" h="1270634">
                  <a:moveTo>
                    <a:pt x="632817" y="1270112"/>
                  </a:moveTo>
                  <a:lnTo>
                    <a:pt x="570590" y="1266831"/>
                  </a:lnTo>
                  <a:lnTo>
                    <a:pt x="508984" y="1257469"/>
                  </a:lnTo>
                  <a:lnTo>
                    <a:pt x="448592" y="1242114"/>
                  </a:lnTo>
                  <a:lnTo>
                    <a:pt x="389996" y="1220916"/>
                  </a:lnTo>
                  <a:lnTo>
                    <a:pt x="333759" y="1194078"/>
                  </a:lnTo>
                  <a:lnTo>
                    <a:pt x="280423" y="1161859"/>
                  </a:lnTo>
                  <a:lnTo>
                    <a:pt x="230501" y="1124568"/>
                  </a:lnTo>
                  <a:lnTo>
                    <a:pt x="184474" y="1082566"/>
                  </a:lnTo>
                  <a:lnTo>
                    <a:pt x="142786" y="1036255"/>
                  </a:lnTo>
                  <a:lnTo>
                    <a:pt x="105836" y="986082"/>
                  </a:lnTo>
                  <a:lnTo>
                    <a:pt x="73982" y="932530"/>
                  </a:lnTo>
                  <a:lnTo>
                    <a:pt x="47529" y="876114"/>
                  </a:lnTo>
                  <a:lnTo>
                    <a:pt x="26733" y="817378"/>
                  </a:lnTo>
                  <a:lnTo>
                    <a:pt x="11793" y="756887"/>
                  </a:lnTo>
                  <a:lnTo>
                    <a:pt x="2853" y="695223"/>
                  </a:lnTo>
                  <a:lnTo>
                    <a:pt x="0" y="632979"/>
                  </a:lnTo>
                  <a:lnTo>
                    <a:pt x="3260" y="570756"/>
                  </a:lnTo>
                  <a:lnTo>
                    <a:pt x="12603" y="509152"/>
                  </a:lnTo>
                  <a:lnTo>
                    <a:pt x="27938" y="448760"/>
                  </a:lnTo>
                  <a:lnTo>
                    <a:pt x="49119" y="390160"/>
                  </a:lnTo>
                  <a:lnTo>
                    <a:pt x="75940" y="333919"/>
                  </a:lnTo>
                  <a:lnTo>
                    <a:pt x="108144" y="280576"/>
                  </a:lnTo>
                  <a:lnTo>
                    <a:pt x="145421" y="230646"/>
                  </a:lnTo>
                  <a:lnTo>
                    <a:pt x="187412" y="184609"/>
                  </a:lnTo>
                  <a:lnTo>
                    <a:pt x="233712" y="142908"/>
                  </a:lnTo>
                  <a:lnTo>
                    <a:pt x="283877" y="105945"/>
                  </a:lnTo>
                  <a:lnTo>
                    <a:pt x="337422" y="74075"/>
                  </a:lnTo>
                  <a:lnTo>
                    <a:pt x="393834" y="47606"/>
                  </a:lnTo>
                  <a:lnTo>
                    <a:pt x="452567" y="26792"/>
                  </a:lnTo>
                  <a:lnTo>
                    <a:pt x="513058" y="11833"/>
                  </a:lnTo>
                  <a:lnTo>
                    <a:pt x="574724" y="2873"/>
                  </a:lnTo>
                  <a:lnTo>
                    <a:pt x="636971" y="0"/>
                  </a:lnTo>
                  <a:lnTo>
                    <a:pt x="636971" y="637555"/>
                  </a:lnTo>
                  <a:lnTo>
                    <a:pt x="1270208" y="637555"/>
                  </a:lnTo>
                  <a:lnTo>
                    <a:pt x="1266907" y="699776"/>
                  </a:lnTo>
                  <a:lnTo>
                    <a:pt x="1257523" y="761374"/>
                  </a:lnTo>
                  <a:lnTo>
                    <a:pt x="1242147" y="821756"/>
                  </a:lnTo>
                  <a:lnTo>
                    <a:pt x="1220928" y="880341"/>
                  </a:lnTo>
                  <a:lnTo>
                    <a:pt x="1194070" y="936564"/>
                  </a:lnTo>
                  <a:lnTo>
                    <a:pt x="1161830" y="989886"/>
                  </a:lnTo>
                  <a:lnTo>
                    <a:pt x="1124520" y="1039791"/>
                  </a:lnTo>
                  <a:lnTo>
                    <a:pt x="1082499" y="1085800"/>
                  </a:lnTo>
                  <a:lnTo>
                    <a:pt x="1036171" y="1127471"/>
                  </a:lnTo>
                  <a:lnTo>
                    <a:pt x="985982" y="1164400"/>
                  </a:lnTo>
                  <a:lnTo>
                    <a:pt x="932415" y="1196234"/>
                  </a:lnTo>
                  <a:lnTo>
                    <a:pt x="875986" y="1222667"/>
                  </a:lnTo>
                  <a:lnTo>
                    <a:pt x="817239" y="1243442"/>
                  </a:lnTo>
                  <a:lnTo>
                    <a:pt x="756738" y="1258361"/>
                  </a:lnTo>
                  <a:lnTo>
                    <a:pt x="695066" y="1267280"/>
                  </a:lnTo>
                  <a:lnTo>
                    <a:pt x="632817" y="1270112"/>
                  </a:lnTo>
                  <a:close/>
                </a:path>
              </a:pathLst>
            </a:custGeom>
            <a:solidFill>
              <a:srgbClr val="737373"/>
            </a:solidFill>
          </p:spPr>
          <p:txBody>
            <a:bodyPr wrap="square" lIns="0" tIns="0" rIns="0" bIns="0" rtlCol="0"/>
            <a:lstStyle/>
            <a:p>
              <a:endParaRPr/>
            </a:p>
          </p:txBody>
        </p:sp>
        <p:sp>
          <p:nvSpPr>
            <p:cNvPr id="27" name="object 17">
              <a:extLst>
                <a:ext uri="{FF2B5EF4-FFF2-40B4-BE49-F238E27FC236}">
                  <a16:creationId xmlns:a16="http://schemas.microsoft.com/office/drawing/2014/main" id="{A3C3EB91-3CE2-4C2B-8E76-429BAB333BD0}"/>
                </a:ext>
              </a:extLst>
            </p:cNvPr>
            <p:cNvSpPr/>
            <p:nvPr/>
          </p:nvSpPr>
          <p:spPr>
            <a:xfrm>
              <a:off x="3709137" y="6986059"/>
              <a:ext cx="775335" cy="778510"/>
            </a:xfrm>
            <a:custGeom>
              <a:avLst/>
              <a:gdLst/>
              <a:ahLst/>
              <a:cxnLst/>
              <a:rect l="l" t="t" r="r" b="b"/>
              <a:pathLst>
                <a:path w="775335" h="778509">
                  <a:moveTo>
                    <a:pt x="716898" y="778069"/>
                  </a:moveTo>
                  <a:lnTo>
                    <a:pt x="0" y="778304"/>
                  </a:lnTo>
                  <a:lnTo>
                    <a:pt x="0" y="65889"/>
                  </a:lnTo>
                  <a:lnTo>
                    <a:pt x="15151" y="23906"/>
                  </a:lnTo>
                  <a:lnTo>
                    <a:pt x="49178" y="2195"/>
                  </a:lnTo>
                  <a:lnTo>
                    <a:pt x="67199" y="0"/>
                  </a:lnTo>
                  <a:lnTo>
                    <a:pt x="138602" y="9785"/>
                  </a:lnTo>
                  <a:lnTo>
                    <a:pt x="204397" y="24917"/>
                  </a:lnTo>
                  <a:lnTo>
                    <a:pt x="268642" y="45668"/>
                  </a:lnTo>
                  <a:lnTo>
                    <a:pt x="330856" y="71886"/>
                  </a:lnTo>
                  <a:lnTo>
                    <a:pt x="390576" y="103373"/>
                  </a:lnTo>
                  <a:lnTo>
                    <a:pt x="447356" y="139895"/>
                  </a:lnTo>
                  <a:lnTo>
                    <a:pt x="500773" y="181180"/>
                  </a:lnTo>
                  <a:lnTo>
                    <a:pt x="550428" y="226919"/>
                  </a:lnTo>
                  <a:lnTo>
                    <a:pt x="595951" y="276773"/>
                  </a:lnTo>
                  <a:lnTo>
                    <a:pt x="637002" y="330368"/>
                  </a:lnTo>
                  <a:lnTo>
                    <a:pt x="673276" y="387305"/>
                  </a:lnTo>
                  <a:lnTo>
                    <a:pt x="704501" y="447159"/>
                  </a:lnTo>
                  <a:lnTo>
                    <a:pt x="730444" y="509484"/>
                  </a:lnTo>
                  <a:lnTo>
                    <a:pt x="750913" y="573814"/>
                  </a:lnTo>
                  <a:lnTo>
                    <a:pt x="765754" y="639671"/>
                  </a:lnTo>
                  <a:lnTo>
                    <a:pt x="775239" y="710982"/>
                  </a:lnTo>
                  <a:lnTo>
                    <a:pt x="773229" y="728519"/>
                  </a:lnTo>
                  <a:lnTo>
                    <a:pt x="764333" y="748711"/>
                  </a:lnTo>
                  <a:lnTo>
                    <a:pt x="752750" y="762031"/>
                  </a:lnTo>
                  <a:lnTo>
                    <a:pt x="733987" y="773643"/>
                  </a:lnTo>
                  <a:lnTo>
                    <a:pt x="716898" y="778069"/>
                  </a:lnTo>
                  <a:close/>
                </a:path>
              </a:pathLst>
            </a:custGeom>
            <a:solidFill>
              <a:srgbClr val="8CB0BA"/>
            </a:solidFill>
          </p:spPr>
          <p:txBody>
            <a:bodyPr wrap="square" lIns="0" tIns="0" rIns="0" bIns="0" rtlCol="0"/>
            <a:lstStyle/>
            <a:p>
              <a:endParaRPr/>
            </a:p>
          </p:txBody>
        </p:sp>
      </p:grpSp>
    </p:spTree>
    <p:extLst>
      <p:ext uri="{BB962C8B-B14F-4D97-AF65-F5344CB8AC3E}">
        <p14:creationId xmlns:p14="http://schemas.microsoft.com/office/powerpoint/2010/main" val="343260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US" sz="1650" b="1" spc="110" dirty="0">
                <a:solidFill>
                  <a:srgbClr val="212121"/>
                </a:solidFill>
                <a:latin typeface="Arial"/>
                <a:cs typeface="Arial"/>
              </a:rPr>
              <a:t>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object 5">
            <a:extLst>
              <a:ext uri="{FF2B5EF4-FFF2-40B4-BE49-F238E27FC236}">
                <a16:creationId xmlns:a16="http://schemas.microsoft.com/office/drawing/2014/main" id="{3752111C-5E24-49DF-9374-763B87B968F9}"/>
              </a:ext>
            </a:extLst>
          </p:cNvPr>
          <p:cNvSpPr txBox="1"/>
          <p:nvPr/>
        </p:nvSpPr>
        <p:spPr>
          <a:xfrm>
            <a:off x="1951831" y="5883275"/>
            <a:ext cx="10419360" cy="2660793"/>
          </a:xfrm>
          <a:prstGeom prst="rect">
            <a:avLst/>
          </a:prstGeom>
        </p:spPr>
        <p:txBody>
          <a:bodyPr vert="horz" wrap="square" lIns="0" tIns="11430" rIns="0" bIns="0" rtlCol="0">
            <a:spAutoFit/>
          </a:bodyPr>
          <a:lstStyle/>
          <a:p>
            <a:pPr marL="12700" marR="5080">
              <a:lnSpc>
                <a:spcPct val="120800"/>
              </a:lnSpc>
              <a:spcBef>
                <a:spcPts val="90"/>
              </a:spcBef>
            </a:pPr>
            <a:r>
              <a:rPr sz="24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b="1"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b="1"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b="1"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b="1"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b="1"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b="1"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ey</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b="1"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b="1"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b="1"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b="1" spc="-1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ff</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tr</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cc</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x</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lu</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tr</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ee</a:t>
            </a:r>
            <a:r>
              <a:rPr sz="2400" spc="-2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cc</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pp</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rt</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tr</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sz="24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ul</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oo</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0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sz="24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a:t>
            </a:r>
            <a:r>
              <a:rPr sz="2400" spc="-1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4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 name="Picture 2">
            <a:extLst>
              <a:ext uri="{FF2B5EF4-FFF2-40B4-BE49-F238E27FC236}">
                <a16:creationId xmlns:a16="http://schemas.microsoft.com/office/drawing/2014/main" id="{6DB74805-E823-411E-9F40-D2CB057B18BB}"/>
              </a:ext>
            </a:extLst>
          </p:cNvPr>
          <p:cNvPicPr>
            <a:picLocks noChangeAspect="1"/>
          </p:cNvPicPr>
          <p:nvPr/>
        </p:nvPicPr>
        <p:blipFill>
          <a:blip r:embed="rId2"/>
          <a:stretch>
            <a:fillRect/>
          </a:stretch>
        </p:blipFill>
        <p:spPr>
          <a:xfrm>
            <a:off x="3920254" y="1814834"/>
            <a:ext cx="6482514" cy="3829050"/>
          </a:xfrm>
          <a:prstGeom prst="rect">
            <a:avLst/>
          </a:prstGeom>
        </p:spPr>
      </p:pic>
    </p:spTree>
    <p:extLst>
      <p:ext uri="{BB962C8B-B14F-4D97-AF65-F5344CB8AC3E}">
        <p14:creationId xmlns:p14="http://schemas.microsoft.com/office/powerpoint/2010/main" val="87684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US" sz="1650" b="1" spc="110" dirty="0">
                <a:solidFill>
                  <a:srgbClr val="212121"/>
                </a:solidFill>
                <a:latin typeface="Arial"/>
                <a:cs typeface="Arial"/>
              </a:rPr>
              <a:t>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998139" y="760196"/>
            <a:ext cx="11231013"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1: </a:t>
            </a:r>
            <a:r>
              <a:rPr lang="en-US" sz="4000" b="1" i="0" dirty="0">
                <a:latin typeface="Railway"/>
              </a:rPr>
              <a:t>Lying in Statistics</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998139" y="1501729"/>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961231" y="2337891"/>
            <a:ext cx="12250503" cy="4154984"/>
          </a:xfrm>
          <a:prstGeom prst="rect">
            <a:avLst/>
          </a:prstGeom>
          <a:noFill/>
        </p:spPr>
        <p:txBody>
          <a:bodyPr wrap="square">
            <a:spAutoFit/>
          </a:bodyPr>
          <a:lstStyle/>
          <a:p>
            <a:r>
              <a:rPr lang="en-US" sz="2400" dirty="0">
                <a:latin typeface="Open Sans Light" panose="020B0306030504020204" pitchFamily="34" charset="0"/>
                <a:ea typeface="Open Sans Light" panose="020B0306030504020204" pitchFamily="34" charset="0"/>
                <a:cs typeface="Open Sans Light" panose="020B0306030504020204" pitchFamily="34" charset="0"/>
              </a:rPr>
              <a:t>Our first activity is going to help you </a:t>
            </a:r>
            <a:r>
              <a:rPr lang="en-US" sz="2400" dirty="0" err="1">
                <a:latin typeface="Open Sans Light" panose="020B0306030504020204" pitchFamily="34" charset="0"/>
                <a:ea typeface="Open Sans Light" panose="020B0306030504020204" pitchFamily="34" charset="0"/>
                <a:cs typeface="Open Sans Light" panose="020B0306030504020204" pitchFamily="34" charset="0"/>
              </a:rPr>
              <a:t>scrutinise</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the numbers, and statements about them, that you see in the media.</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When looking at statistics you should be asking yourself these questions:</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When was the data collected? Where did the data come from? What questions were asked and how were participants asked to answer? Is there any information that is missing that could affect the results? Can you think of a way to measure the data in a better way?</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In this activity, we are asking you to examine 5 different statements about statistics.</a:t>
            </a:r>
          </a:p>
        </p:txBody>
      </p:sp>
      <p:pic>
        <p:nvPicPr>
          <p:cNvPr id="3" name="Picture 2">
            <a:extLst>
              <a:ext uri="{FF2B5EF4-FFF2-40B4-BE49-F238E27FC236}">
                <a16:creationId xmlns:a16="http://schemas.microsoft.com/office/drawing/2014/main" id="{7F3E0E61-5EFF-49D4-839A-78F36D24615E}"/>
              </a:ext>
            </a:extLst>
          </p:cNvPr>
          <p:cNvPicPr>
            <a:picLocks noChangeAspect="1"/>
          </p:cNvPicPr>
          <p:nvPr/>
        </p:nvPicPr>
        <p:blipFill>
          <a:blip r:embed="rId2"/>
          <a:stretch>
            <a:fillRect/>
          </a:stretch>
        </p:blipFill>
        <p:spPr>
          <a:xfrm>
            <a:off x="5533231" y="6684237"/>
            <a:ext cx="2940636" cy="3618638"/>
          </a:xfrm>
          <a:prstGeom prst="rect">
            <a:avLst/>
          </a:prstGeom>
        </p:spPr>
      </p:pic>
    </p:spTree>
    <p:extLst>
      <p:ext uri="{BB962C8B-B14F-4D97-AF65-F5344CB8AC3E}">
        <p14:creationId xmlns:p14="http://schemas.microsoft.com/office/powerpoint/2010/main" val="873558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US" sz="1650" b="1" spc="110" dirty="0">
                <a:solidFill>
                  <a:srgbClr val="212121"/>
                </a:solidFill>
                <a:latin typeface="Arial"/>
                <a:cs typeface="Arial"/>
              </a:rPr>
              <a:t>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961231" y="2073275"/>
            <a:ext cx="12250503" cy="584775"/>
          </a:xfrm>
          <a:prstGeom prst="rect">
            <a:avLst/>
          </a:prstGeom>
          <a:noFill/>
        </p:spPr>
        <p:txBody>
          <a:bodyPr wrap="square">
            <a:spAutoFit/>
          </a:bodyPr>
          <a:lstStyle/>
          <a:p>
            <a:r>
              <a:rPr lang="en-US" sz="3200" b="1" dirty="0">
                <a:latin typeface="Open Sans Light" panose="020B0306030504020204" pitchFamily="34" charset="0"/>
                <a:ea typeface="Open Sans Light" panose="020B0306030504020204" pitchFamily="34" charset="0"/>
                <a:cs typeface="Open Sans Light" panose="020B0306030504020204" pitchFamily="34" charset="0"/>
              </a:rPr>
              <a:t>For each statement, answer these three questions:</a:t>
            </a:r>
          </a:p>
        </p:txBody>
      </p:sp>
      <p:sp>
        <p:nvSpPr>
          <p:cNvPr id="18" name="TextBox 17">
            <a:extLst>
              <a:ext uri="{FF2B5EF4-FFF2-40B4-BE49-F238E27FC236}">
                <a16:creationId xmlns:a16="http://schemas.microsoft.com/office/drawing/2014/main" id="{11CB25F4-380D-464E-A36E-4089560FE5F8}"/>
              </a:ext>
            </a:extLst>
          </p:cNvPr>
          <p:cNvSpPr txBox="1"/>
          <p:nvPr/>
        </p:nvSpPr>
        <p:spPr>
          <a:xfrm>
            <a:off x="2790031" y="3597275"/>
            <a:ext cx="7130954" cy="4008790"/>
          </a:xfrm>
          <a:prstGeom prst="rect">
            <a:avLst/>
          </a:prstGeom>
          <a:noFill/>
        </p:spPr>
        <p:txBody>
          <a:bodyPr wrap="square">
            <a:spAutoFit/>
          </a:bodyPr>
          <a:lstStyle/>
          <a:p>
            <a:pPr marL="12065">
              <a:lnSpc>
                <a:spcPct val="100000"/>
              </a:lnSpc>
              <a:spcBef>
                <a:spcPts val="100"/>
              </a:spcBef>
              <a:tabLst>
                <a:tab pos="166370" algn="l"/>
              </a:tabLst>
            </a:pPr>
            <a:r>
              <a:rPr lang="en-US" sz="28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p>
          <a:p>
            <a:pPr marL="12065">
              <a:lnSpc>
                <a:spcPct val="100000"/>
              </a:lnSpc>
              <a:spcBef>
                <a:spcPts val="100"/>
              </a:spcBef>
              <a:tabLst>
                <a:tab pos="166370" algn="l"/>
              </a:tabLst>
            </a:pP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065">
              <a:lnSpc>
                <a:spcPct val="100000"/>
              </a:lnSpc>
              <a:spcBef>
                <a:spcPts val="100"/>
              </a:spcBef>
              <a:tabLst>
                <a:tab pos="166370" algn="l"/>
              </a:tabLst>
            </a:pP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065">
              <a:lnSpc>
                <a:spcPct val="100000"/>
              </a:lnSpc>
              <a:spcBef>
                <a:spcPts val="100"/>
              </a:spcBef>
              <a:tabLst>
                <a:tab pos="166370" algn="l"/>
              </a:tabLst>
            </a:pP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065">
              <a:lnSpc>
                <a:spcPct val="100000"/>
              </a:lnSpc>
              <a:tabLst>
                <a:tab pos="210820" algn="l"/>
              </a:tabLst>
            </a:pPr>
            <a:r>
              <a:rPr lang="en-US" sz="2800" spc="1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p>
          <a:p>
            <a:pPr marL="210185" indent="-198120">
              <a:lnSpc>
                <a:spcPct val="100000"/>
              </a:lnSpc>
              <a:buAutoNum type="arabicParenR"/>
              <a:tabLst>
                <a:tab pos="210820" algn="l"/>
              </a:tabLst>
            </a:pP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210185" indent="-198120">
              <a:lnSpc>
                <a:spcPct val="100000"/>
              </a:lnSpc>
              <a:buAutoNum type="arabicParenR"/>
              <a:tabLst>
                <a:tab pos="210820" algn="l"/>
              </a:tabLst>
            </a:pP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210185" indent="-198120">
              <a:lnSpc>
                <a:spcPct val="100000"/>
              </a:lnSpc>
              <a:buAutoNum type="arabicParenR"/>
              <a:tabLst>
                <a:tab pos="210820" algn="l"/>
              </a:tabLst>
            </a:pP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064">
              <a:lnSpc>
                <a:spcPct val="100000"/>
              </a:lnSpc>
              <a:tabLst>
                <a:tab pos="208915" algn="l"/>
              </a:tabLst>
            </a:pPr>
            <a:r>
              <a:rPr lang="en-US" sz="28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1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lang="en-US" sz="28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spc="-2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800" spc="-1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114"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lang="en-US" sz="28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2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t>
            </a:r>
            <a:r>
              <a:rPr lang="en-US" sz="28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lang="en-US" sz="2800" spc="-1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lang="en-US" sz="28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a:t>
            </a:r>
            <a:r>
              <a:rPr lang="en-US" sz="28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object 3">
            <a:extLst>
              <a:ext uri="{FF2B5EF4-FFF2-40B4-BE49-F238E27FC236}">
                <a16:creationId xmlns:a16="http://schemas.microsoft.com/office/drawing/2014/main" id="{85C83AB1-A4C5-42F8-9247-D6A0AA9E6DF0}"/>
              </a:ext>
            </a:extLst>
          </p:cNvPr>
          <p:cNvSpPr/>
          <p:nvPr/>
        </p:nvSpPr>
        <p:spPr>
          <a:xfrm>
            <a:off x="2221446" y="3597274"/>
            <a:ext cx="514984" cy="523219"/>
          </a:xfrm>
          <a:custGeom>
            <a:avLst/>
            <a:gdLst/>
            <a:ahLst/>
            <a:cxnLst/>
            <a:rect l="l" t="t" r="r" b="b"/>
            <a:pathLst>
              <a:path w="457834" h="457835">
                <a:moveTo>
                  <a:pt x="228791" y="457583"/>
                </a:moveTo>
                <a:lnTo>
                  <a:pt x="182832" y="452914"/>
                </a:lnTo>
                <a:lnTo>
                  <a:pt x="139956" y="439530"/>
                </a:lnTo>
                <a:lnTo>
                  <a:pt x="101101" y="418372"/>
                </a:lnTo>
                <a:lnTo>
                  <a:pt x="67207" y="390376"/>
                </a:lnTo>
                <a:lnTo>
                  <a:pt x="39211" y="356481"/>
                </a:lnTo>
                <a:lnTo>
                  <a:pt x="18053" y="317627"/>
                </a:lnTo>
                <a:lnTo>
                  <a:pt x="4669" y="274751"/>
                </a:lnTo>
                <a:lnTo>
                  <a:pt x="0" y="228791"/>
                </a:lnTo>
                <a:lnTo>
                  <a:pt x="4669" y="182832"/>
                </a:lnTo>
                <a:lnTo>
                  <a:pt x="18053" y="139956"/>
                </a:lnTo>
                <a:lnTo>
                  <a:pt x="39211" y="101101"/>
                </a:lnTo>
                <a:lnTo>
                  <a:pt x="67207" y="67207"/>
                </a:lnTo>
                <a:lnTo>
                  <a:pt x="101101" y="39211"/>
                </a:lnTo>
                <a:lnTo>
                  <a:pt x="139956" y="18053"/>
                </a:lnTo>
                <a:lnTo>
                  <a:pt x="182832" y="4669"/>
                </a:lnTo>
                <a:lnTo>
                  <a:pt x="228791" y="0"/>
                </a:lnTo>
                <a:lnTo>
                  <a:pt x="274751" y="4669"/>
                </a:lnTo>
                <a:lnTo>
                  <a:pt x="317627" y="18053"/>
                </a:lnTo>
                <a:lnTo>
                  <a:pt x="356481" y="39211"/>
                </a:lnTo>
                <a:lnTo>
                  <a:pt x="390376" y="67207"/>
                </a:lnTo>
                <a:lnTo>
                  <a:pt x="418372" y="101101"/>
                </a:lnTo>
                <a:lnTo>
                  <a:pt x="429349" y="121259"/>
                </a:lnTo>
                <a:lnTo>
                  <a:pt x="253959" y="121259"/>
                </a:lnTo>
                <a:lnTo>
                  <a:pt x="167018" y="153290"/>
                </a:lnTo>
                <a:lnTo>
                  <a:pt x="167018" y="187609"/>
                </a:lnTo>
                <a:lnTo>
                  <a:pt x="217352" y="187609"/>
                </a:lnTo>
                <a:lnTo>
                  <a:pt x="217352" y="334036"/>
                </a:lnTo>
                <a:lnTo>
                  <a:pt x="430595" y="334036"/>
                </a:lnTo>
                <a:lnTo>
                  <a:pt x="418372" y="356481"/>
                </a:lnTo>
                <a:lnTo>
                  <a:pt x="390376" y="390376"/>
                </a:lnTo>
                <a:lnTo>
                  <a:pt x="356481" y="418372"/>
                </a:lnTo>
                <a:lnTo>
                  <a:pt x="317627" y="439530"/>
                </a:lnTo>
                <a:lnTo>
                  <a:pt x="274751" y="452914"/>
                </a:lnTo>
                <a:lnTo>
                  <a:pt x="228791" y="457583"/>
                </a:lnTo>
                <a:close/>
              </a:path>
              <a:path w="457834" h="457835">
                <a:moveTo>
                  <a:pt x="430595" y="334036"/>
                </a:moveTo>
                <a:lnTo>
                  <a:pt x="258534" y="334036"/>
                </a:lnTo>
                <a:lnTo>
                  <a:pt x="258534" y="121259"/>
                </a:lnTo>
                <a:lnTo>
                  <a:pt x="429349" y="121259"/>
                </a:lnTo>
                <a:lnTo>
                  <a:pt x="439530" y="139956"/>
                </a:lnTo>
                <a:lnTo>
                  <a:pt x="452914" y="182832"/>
                </a:lnTo>
                <a:lnTo>
                  <a:pt x="457583" y="228791"/>
                </a:lnTo>
                <a:lnTo>
                  <a:pt x="452914" y="274751"/>
                </a:lnTo>
                <a:lnTo>
                  <a:pt x="439530" y="317627"/>
                </a:lnTo>
                <a:lnTo>
                  <a:pt x="430595" y="334036"/>
                </a:lnTo>
                <a:close/>
              </a:path>
              <a:path w="457834" h="457835">
                <a:moveTo>
                  <a:pt x="217352" y="187609"/>
                </a:moveTo>
                <a:lnTo>
                  <a:pt x="167018" y="187609"/>
                </a:lnTo>
                <a:lnTo>
                  <a:pt x="217352" y="171593"/>
                </a:lnTo>
                <a:lnTo>
                  <a:pt x="217352" y="187609"/>
                </a:lnTo>
                <a:close/>
              </a:path>
            </a:pathLst>
          </a:custGeom>
          <a:solidFill>
            <a:srgbClr val="4B97B0"/>
          </a:solidFill>
        </p:spPr>
        <p:txBody>
          <a:bodyPr wrap="square" lIns="0" tIns="0" rIns="0" bIns="0" rtlCol="0"/>
          <a:lstStyle/>
          <a:p>
            <a:endParaRPr/>
          </a:p>
        </p:txBody>
      </p:sp>
      <p:sp>
        <p:nvSpPr>
          <p:cNvPr id="20" name="object 4">
            <a:extLst>
              <a:ext uri="{FF2B5EF4-FFF2-40B4-BE49-F238E27FC236}">
                <a16:creationId xmlns:a16="http://schemas.microsoft.com/office/drawing/2014/main" id="{440D3B75-4B11-443A-ABE4-3B2558887E4C}"/>
              </a:ext>
            </a:extLst>
          </p:cNvPr>
          <p:cNvSpPr/>
          <p:nvPr/>
        </p:nvSpPr>
        <p:spPr>
          <a:xfrm>
            <a:off x="2221446" y="5393156"/>
            <a:ext cx="514984" cy="514984"/>
          </a:xfrm>
          <a:custGeom>
            <a:avLst/>
            <a:gdLst/>
            <a:ahLst/>
            <a:cxnLst/>
            <a:rect l="l" t="t" r="r" b="b"/>
            <a:pathLst>
              <a:path w="514984" h="514984">
                <a:moveTo>
                  <a:pt x="257390" y="514781"/>
                </a:moveTo>
                <a:lnTo>
                  <a:pt x="211126" y="510634"/>
                </a:lnTo>
                <a:lnTo>
                  <a:pt x="167582" y="498677"/>
                </a:lnTo>
                <a:lnTo>
                  <a:pt x="127484" y="479638"/>
                </a:lnTo>
                <a:lnTo>
                  <a:pt x="91560" y="454243"/>
                </a:lnTo>
                <a:lnTo>
                  <a:pt x="60538" y="423220"/>
                </a:lnTo>
                <a:lnTo>
                  <a:pt x="35143" y="387297"/>
                </a:lnTo>
                <a:lnTo>
                  <a:pt x="16104" y="347199"/>
                </a:lnTo>
                <a:lnTo>
                  <a:pt x="4147" y="303654"/>
                </a:lnTo>
                <a:lnTo>
                  <a:pt x="0" y="257390"/>
                </a:lnTo>
                <a:lnTo>
                  <a:pt x="4147" y="211126"/>
                </a:lnTo>
                <a:lnTo>
                  <a:pt x="16104" y="167582"/>
                </a:lnTo>
                <a:lnTo>
                  <a:pt x="35143" y="127484"/>
                </a:lnTo>
                <a:lnTo>
                  <a:pt x="60538" y="91560"/>
                </a:lnTo>
                <a:lnTo>
                  <a:pt x="91560" y="60538"/>
                </a:lnTo>
                <a:lnTo>
                  <a:pt x="127484" y="35143"/>
                </a:lnTo>
                <a:lnTo>
                  <a:pt x="167582" y="16104"/>
                </a:lnTo>
                <a:lnTo>
                  <a:pt x="211126" y="4147"/>
                </a:lnTo>
                <a:lnTo>
                  <a:pt x="257390" y="0"/>
                </a:lnTo>
                <a:lnTo>
                  <a:pt x="303654" y="4147"/>
                </a:lnTo>
                <a:lnTo>
                  <a:pt x="347199" y="16104"/>
                </a:lnTo>
                <a:lnTo>
                  <a:pt x="387297" y="35143"/>
                </a:lnTo>
                <a:lnTo>
                  <a:pt x="423220" y="60538"/>
                </a:lnTo>
                <a:lnTo>
                  <a:pt x="454243" y="91560"/>
                </a:lnTo>
                <a:lnTo>
                  <a:pt x="479638" y="127484"/>
                </a:lnTo>
                <a:lnTo>
                  <a:pt x="489206" y="147635"/>
                </a:lnTo>
                <a:lnTo>
                  <a:pt x="256961" y="147635"/>
                </a:lnTo>
                <a:lnTo>
                  <a:pt x="225608" y="152627"/>
                </a:lnTo>
                <a:lnTo>
                  <a:pt x="201239" y="166679"/>
                </a:lnTo>
                <a:lnTo>
                  <a:pt x="185448" y="188400"/>
                </a:lnTo>
                <a:lnTo>
                  <a:pt x="179860" y="216251"/>
                </a:lnTo>
                <a:lnTo>
                  <a:pt x="179830" y="217130"/>
                </a:lnTo>
                <a:lnTo>
                  <a:pt x="287844" y="217130"/>
                </a:lnTo>
                <a:lnTo>
                  <a:pt x="286989" y="222447"/>
                </a:lnTo>
                <a:lnTo>
                  <a:pt x="281167" y="233493"/>
                </a:lnTo>
                <a:lnTo>
                  <a:pt x="269763" y="247399"/>
                </a:lnTo>
                <a:lnTo>
                  <a:pt x="251385" y="266120"/>
                </a:lnTo>
                <a:lnTo>
                  <a:pt x="182318" y="333707"/>
                </a:lnTo>
                <a:lnTo>
                  <a:pt x="182318" y="364637"/>
                </a:lnTo>
                <a:lnTo>
                  <a:pt x="490397" y="364637"/>
                </a:lnTo>
                <a:lnTo>
                  <a:pt x="479638" y="387297"/>
                </a:lnTo>
                <a:lnTo>
                  <a:pt x="454243" y="423220"/>
                </a:lnTo>
                <a:lnTo>
                  <a:pt x="423220" y="454243"/>
                </a:lnTo>
                <a:lnTo>
                  <a:pt x="387297" y="479638"/>
                </a:lnTo>
                <a:lnTo>
                  <a:pt x="347199" y="498677"/>
                </a:lnTo>
                <a:lnTo>
                  <a:pt x="303654" y="510634"/>
                </a:lnTo>
                <a:lnTo>
                  <a:pt x="257390" y="514781"/>
                </a:lnTo>
                <a:close/>
              </a:path>
              <a:path w="514984" h="514984">
                <a:moveTo>
                  <a:pt x="490397" y="364637"/>
                </a:moveTo>
                <a:lnTo>
                  <a:pt x="334951" y="364637"/>
                </a:lnTo>
                <a:lnTo>
                  <a:pt x="334951" y="327851"/>
                </a:lnTo>
                <a:lnTo>
                  <a:pt x="242290" y="327851"/>
                </a:lnTo>
                <a:lnTo>
                  <a:pt x="242290" y="325213"/>
                </a:lnTo>
                <a:lnTo>
                  <a:pt x="282765" y="286647"/>
                </a:lnTo>
                <a:lnTo>
                  <a:pt x="305904" y="263267"/>
                </a:lnTo>
                <a:lnTo>
                  <a:pt x="321071" y="243711"/>
                </a:lnTo>
                <a:lnTo>
                  <a:pt x="329364" y="226303"/>
                </a:lnTo>
                <a:lnTo>
                  <a:pt x="331884" y="209366"/>
                </a:lnTo>
                <a:lnTo>
                  <a:pt x="326385" y="184382"/>
                </a:lnTo>
                <a:lnTo>
                  <a:pt x="310976" y="164866"/>
                </a:lnTo>
                <a:lnTo>
                  <a:pt x="287291" y="152167"/>
                </a:lnTo>
                <a:lnTo>
                  <a:pt x="256961" y="147635"/>
                </a:lnTo>
                <a:lnTo>
                  <a:pt x="489206" y="147635"/>
                </a:lnTo>
                <a:lnTo>
                  <a:pt x="498677" y="167582"/>
                </a:lnTo>
                <a:lnTo>
                  <a:pt x="510634" y="211126"/>
                </a:lnTo>
                <a:lnTo>
                  <a:pt x="514781" y="257390"/>
                </a:lnTo>
                <a:lnTo>
                  <a:pt x="510634" y="303654"/>
                </a:lnTo>
                <a:lnTo>
                  <a:pt x="498677" y="347199"/>
                </a:lnTo>
                <a:lnTo>
                  <a:pt x="490397" y="364637"/>
                </a:lnTo>
                <a:close/>
              </a:path>
              <a:path w="514984" h="514984">
                <a:moveTo>
                  <a:pt x="287844" y="217130"/>
                </a:moveTo>
                <a:lnTo>
                  <a:pt x="220884" y="217130"/>
                </a:lnTo>
                <a:lnTo>
                  <a:pt x="220884" y="216251"/>
                </a:lnTo>
                <a:lnTo>
                  <a:pt x="223403" y="202871"/>
                </a:lnTo>
                <a:lnTo>
                  <a:pt x="230485" y="192445"/>
                </a:lnTo>
                <a:lnTo>
                  <a:pt x="241416" y="185675"/>
                </a:lnTo>
                <a:lnTo>
                  <a:pt x="255481" y="183262"/>
                </a:lnTo>
                <a:lnTo>
                  <a:pt x="268822" y="185408"/>
                </a:lnTo>
                <a:lnTo>
                  <a:pt x="279306" y="191405"/>
                </a:lnTo>
                <a:lnTo>
                  <a:pt x="286163" y="200590"/>
                </a:lnTo>
                <a:lnTo>
                  <a:pt x="288621" y="212304"/>
                </a:lnTo>
                <a:lnTo>
                  <a:pt x="287844" y="217130"/>
                </a:lnTo>
                <a:close/>
              </a:path>
            </a:pathLst>
          </a:custGeom>
          <a:solidFill>
            <a:srgbClr val="4B97B0"/>
          </a:solidFill>
        </p:spPr>
        <p:txBody>
          <a:bodyPr wrap="square" lIns="0" tIns="0" rIns="0" bIns="0" rtlCol="0"/>
          <a:lstStyle/>
          <a:p>
            <a:endParaRPr/>
          </a:p>
        </p:txBody>
      </p:sp>
      <p:sp>
        <p:nvSpPr>
          <p:cNvPr id="21" name="object 5">
            <a:extLst>
              <a:ext uri="{FF2B5EF4-FFF2-40B4-BE49-F238E27FC236}">
                <a16:creationId xmlns:a16="http://schemas.microsoft.com/office/drawing/2014/main" id="{CDCAA7B8-E43C-4E25-8F9F-E70A0C3E279F}"/>
              </a:ext>
            </a:extLst>
          </p:cNvPr>
          <p:cNvSpPr/>
          <p:nvPr/>
        </p:nvSpPr>
        <p:spPr>
          <a:xfrm>
            <a:off x="2284572" y="7109411"/>
            <a:ext cx="505459" cy="505459"/>
          </a:xfrm>
          <a:custGeom>
            <a:avLst/>
            <a:gdLst/>
            <a:ahLst/>
            <a:cxnLst/>
            <a:rect l="l" t="t" r="r" b="b"/>
            <a:pathLst>
              <a:path w="505459" h="505459">
                <a:moveTo>
                  <a:pt x="252624" y="505248"/>
                </a:moveTo>
                <a:lnTo>
                  <a:pt x="207217" y="501178"/>
                </a:lnTo>
                <a:lnTo>
                  <a:pt x="164479" y="489442"/>
                </a:lnTo>
                <a:lnTo>
                  <a:pt x="125123" y="470756"/>
                </a:lnTo>
                <a:lnTo>
                  <a:pt x="89865" y="445831"/>
                </a:lnTo>
                <a:lnTo>
                  <a:pt x="59416" y="415383"/>
                </a:lnTo>
                <a:lnTo>
                  <a:pt x="34492" y="380124"/>
                </a:lnTo>
                <a:lnTo>
                  <a:pt x="15805" y="340769"/>
                </a:lnTo>
                <a:lnTo>
                  <a:pt x="4070" y="298031"/>
                </a:lnTo>
                <a:lnTo>
                  <a:pt x="0" y="252624"/>
                </a:lnTo>
                <a:lnTo>
                  <a:pt x="4070" y="207217"/>
                </a:lnTo>
                <a:lnTo>
                  <a:pt x="15805" y="164479"/>
                </a:lnTo>
                <a:lnTo>
                  <a:pt x="34492" y="125123"/>
                </a:lnTo>
                <a:lnTo>
                  <a:pt x="59416" y="89865"/>
                </a:lnTo>
                <a:lnTo>
                  <a:pt x="89865" y="59416"/>
                </a:lnTo>
                <a:lnTo>
                  <a:pt x="125123" y="34492"/>
                </a:lnTo>
                <a:lnTo>
                  <a:pt x="164479" y="15805"/>
                </a:lnTo>
                <a:lnTo>
                  <a:pt x="207217" y="4070"/>
                </a:lnTo>
                <a:lnTo>
                  <a:pt x="252624" y="0"/>
                </a:lnTo>
                <a:lnTo>
                  <a:pt x="298031" y="4070"/>
                </a:lnTo>
                <a:lnTo>
                  <a:pt x="340769" y="15805"/>
                </a:lnTo>
                <a:lnTo>
                  <a:pt x="380124" y="34492"/>
                </a:lnTo>
                <a:lnTo>
                  <a:pt x="415383" y="59416"/>
                </a:lnTo>
                <a:lnTo>
                  <a:pt x="445831" y="89865"/>
                </a:lnTo>
                <a:lnTo>
                  <a:pt x="470756" y="125123"/>
                </a:lnTo>
                <a:lnTo>
                  <a:pt x="479457" y="143448"/>
                </a:lnTo>
                <a:lnTo>
                  <a:pt x="251908" y="143448"/>
                </a:lnTo>
                <a:lnTo>
                  <a:pt x="221117" y="147930"/>
                </a:lnTo>
                <a:lnTo>
                  <a:pt x="197460" y="160737"/>
                </a:lnTo>
                <a:lnTo>
                  <a:pt x="182033" y="180909"/>
                </a:lnTo>
                <a:lnTo>
                  <a:pt x="175931" y="207488"/>
                </a:lnTo>
                <a:lnTo>
                  <a:pt x="283575" y="207488"/>
                </a:lnTo>
                <a:lnTo>
                  <a:pt x="281594" y="217088"/>
                </a:lnTo>
                <a:lnTo>
                  <a:pt x="274842" y="226090"/>
                </a:lnTo>
                <a:lnTo>
                  <a:pt x="264390" y="231907"/>
                </a:lnTo>
                <a:lnTo>
                  <a:pt x="250898" y="233972"/>
                </a:lnTo>
                <a:lnTo>
                  <a:pt x="225572" y="233972"/>
                </a:lnTo>
                <a:lnTo>
                  <a:pt x="225572" y="266350"/>
                </a:lnTo>
                <a:lnTo>
                  <a:pt x="251340" y="266350"/>
                </a:lnTo>
                <a:lnTo>
                  <a:pt x="267040" y="268390"/>
                </a:lnTo>
                <a:lnTo>
                  <a:pt x="278857" y="274236"/>
                </a:lnTo>
                <a:lnTo>
                  <a:pt x="286306" y="283482"/>
                </a:lnTo>
                <a:lnTo>
                  <a:pt x="288897" y="295717"/>
                </a:lnTo>
                <a:lnTo>
                  <a:pt x="288606" y="297023"/>
                </a:lnTo>
                <a:lnTo>
                  <a:pt x="172037" y="297023"/>
                </a:lnTo>
                <a:lnTo>
                  <a:pt x="178745" y="323651"/>
                </a:lnTo>
                <a:lnTo>
                  <a:pt x="195152" y="344077"/>
                </a:lnTo>
                <a:lnTo>
                  <a:pt x="219895" y="357164"/>
                </a:lnTo>
                <a:lnTo>
                  <a:pt x="251613" y="361779"/>
                </a:lnTo>
                <a:lnTo>
                  <a:pt x="479467" y="361779"/>
                </a:lnTo>
                <a:lnTo>
                  <a:pt x="470756" y="380124"/>
                </a:lnTo>
                <a:lnTo>
                  <a:pt x="445831" y="415383"/>
                </a:lnTo>
                <a:lnTo>
                  <a:pt x="415383" y="445831"/>
                </a:lnTo>
                <a:lnTo>
                  <a:pt x="380124" y="470756"/>
                </a:lnTo>
                <a:lnTo>
                  <a:pt x="340769" y="489442"/>
                </a:lnTo>
                <a:lnTo>
                  <a:pt x="298031" y="501178"/>
                </a:lnTo>
                <a:lnTo>
                  <a:pt x="252624" y="505248"/>
                </a:lnTo>
                <a:close/>
              </a:path>
              <a:path w="505459" h="505459">
                <a:moveTo>
                  <a:pt x="479467" y="361779"/>
                </a:moveTo>
                <a:lnTo>
                  <a:pt x="251613" y="361779"/>
                </a:lnTo>
                <a:lnTo>
                  <a:pt x="284337" y="357095"/>
                </a:lnTo>
                <a:lnTo>
                  <a:pt x="310167" y="344058"/>
                </a:lnTo>
                <a:lnTo>
                  <a:pt x="327119" y="324193"/>
                </a:lnTo>
                <a:lnTo>
                  <a:pt x="333211" y="299023"/>
                </a:lnTo>
                <a:lnTo>
                  <a:pt x="329980" y="280193"/>
                </a:lnTo>
                <a:lnTo>
                  <a:pt x="320732" y="265195"/>
                </a:lnTo>
                <a:lnTo>
                  <a:pt x="306141" y="254731"/>
                </a:lnTo>
                <a:lnTo>
                  <a:pt x="286876" y="249508"/>
                </a:lnTo>
                <a:lnTo>
                  <a:pt x="286876" y="246919"/>
                </a:lnTo>
                <a:lnTo>
                  <a:pt x="302625" y="240872"/>
                </a:lnTo>
                <a:lnTo>
                  <a:pt x="314696" y="230403"/>
                </a:lnTo>
                <a:lnTo>
                  <a:pt x="322425" y="216320"/>
                </a:lnTo>
                <a:lnTo>
                  <a:pt x="325148" y="199425"/>
                </a:lnTo>
                <a:lnTo>
                  <a:pt x="319693" y="176895"/>
                </a:lnTo>
                <a:lnTo>
                  <a:pt x="304499" y="159184"/>
                </a:lnTo>
                <a:lnTo>
                  <a:pt x="281319" y="147600"/>
                </a:lnTo>
                <a:lnTo>
                  <a:pt x="251908" y="143448"/>
                </a:lnTo>
                <a:lnTo>
                  <a:pt x="479457" y="143448"/>
                </a:lnTo>
                <a:lnTo>
                  <a:pt x="489442" y="164479"/>
                </a:lnTo>
                <a:lnTo>
                  <a:pt x="501178" y="207217"/>
                </a:lnTo>
                <a:lnTo>
                  <a:pt x="505248" y="252624"/>
                </a:lnTo>
                <a:lnTo>
                  <a:pt x="501178" y="298031"/>
                </a:lnTo>
                <a:lnTo>
                  <a:pt x="489442" y="340769"/>
                </a:lnTo>
                <a:lnTo>
                  <a:pt x="479467" y="361779"/>
                </a:lnTo>
                <a:close/>
              </a:path>
              <a:path w="505459" h="505459">
                <a:moveTo>
                  <a:pt x="283575" y="207488"/>
                </a:moveTo>
                <a:lnTo>
                  <a:pt x="216078" y="207488"/>
                </a:lnTo>
                <a:lnTo>
                  <a:pt x="219142" y="195306"/>
                </a:lnTo>
                <a:lnTo>
                  <a:pt x="226285" y="186055"/>
                </a:lnTo>
                <a:lnTo>
                  <a:pt x="236993" y="180178"/>
                </a:lnTo>
                <a:lnTo>
                  <a:pt x="250750" y="178121"/>
                </a:lnTo>
                <a:lnTo>
                  <a:pt x="264506" y="180046"/>
                </a:lnTo>
                <a:lnTo>
                  <a:pt x="274981" y="185534"/>
                </a:lnTo>
                <a:lnTo>
                  <a:pt x="281651" y="194152"/>
                </a:lnTo>
                <a:lnTo>
                  <a:pt x="283991" y="205467"/>
                </a:lnTo>
                <a:lnTo>
                  <a:pt x="283575" y="207488"/>
                </a:lnTo>
                <a:close/>
              </a:path>
              <a:path w="505459" h="505459">
                <a:moveTo>
                  <a:pt x="252055" y="325653"/>
                </a:moveTo>
                <a:lnTo>
                  <a:pt x="236831" y="323649"/>
                </a:lnTo>
                <a:lnTo>
                  <a:pt x="224975" y="317922"/>
                </a:lnTo>
                <a:lnTo>
                  <a:pt x="217054" y="308903"/>
                </a:lnTo>
                <a:lnTo>
                  <a:pt x="213636" y="297023"/>
                </a:lnTo>
                <a:lnTo>
                  <a:pt x="288606" y="297023"/>
                </a:lnTo>
                <a:lnTo>
                  <a:pt x="286195" y="307864"/>
                </a:lnTo>
                <a:lnTo>
                  <a:pt x="278623" y="317325"/>
                </a:lnTo>
                <a:lnTo>
                  <a:pt x="266977" y="323466"/>
                </a:lnTo>
                <a:lnTo>
                  <a:pt x="252055" y="325653"/>
                </a:lnTo>
                <a:close/>
              </a:path>
            </a:pathLst>
          </a:custGeom>
          <a:solidFill>
            <a:srgbClr val="4B97B0"/>
          </a:solidFill>
        </p:spPr>
        <p:txBody>
          <a:bodyPr wrap="square" lIns="0" tIns="0" rIns="0" bIns="0" rtlCol="0"/>
          <a:lstStyle/>
          <a:p>
            <a:endParaRPr/>
          </a:p>
        </p:txBody>
      </p:sp>
    </p:spTree>
    <p:extLst>
      <p:ext uri="{BB962C8B-B14F-4D97-AF65-F5344CB8AC3E}">
        <p14:creationId xmlns:p14="http://schemas.microsoft.com/office/powerpoint/2010/main" val="91216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bject 2">
            <a:extLst>
              <a:ext uri="{FF2B5EF4-FFF2-40B4-BE49-F238E27FC236}">
                <a16:creationId xmlns:a16="http://schemas.microsoft.com/office/drawing/2014/main" id="{CBF2B0F7-650D-4C6F-9229-52EF63AEBFA5}"/>
              </a:ext>
            </a:extLst>
          </p:cNvPr>
          <p:cNvSpPr/>
          <p:nvPr/>
        </p:nvSpPr>
        <p:spPr>
          <a:xfrm>
            <a:off x="7748897" y="7368654"/>
            <a:ext cx="5751579" cy="2749768"/>
          </a:xfrm>
          <a:custGeom>
            <a:avLst/>
            <a:gdLst/>
            <a:ahLst/>
            <a:cxnLst/>
            <a:rect l="l" t="t" r="r" b="b"/>
            <a:pathLst>
              <a:path w="2854325" h="1346835">
                <a:moveTo>
                  <a:pt x="2724947" y="1346729"/>
                </a:moveTo>
                <a:lnTo>
                  <a:pt x="128911" y="1346729"/>
                </a:lnTo>
                <a:lnTo>
                  <a:pt x="78801" y="1336569"/>
                </a:lnTo>
                <a:lnTo>
                  <a:pt x="37818" y="1308887"/>
                </a:lnTo>
                <a:lnTo>
                  <a:pt x="10153" y="1267879"/>
                </a:lnTo>
                <a:lnTo>
                  <a:pt x="0" y="1217740"/>
                </a:lnTo>
                <a:lnTo>
                  <a:pt x="0" y="128989"/>
                </a:lnTo>
                <a:lnTo>
                  <a:pt x="10153" y="78849"/>
                </a:lnTo>
                <a:lnTo>
                  <a:pt x="37818" y="37841"/>
                </a:lnTo>
                <a:lnTo>
                  <a:pt x="78801" y="10159"/>
                </a:lnTo>
                <a:lnTo>
                  <a:pt x="128911" y="0"/>
                </a:lnTo>
                <a:lnTo>
                  <a:pt x="2724947" y="0"/>
                </a:lnTo>
                <a:lnTo>
                  <a:pt x="2775057" y="10159"/>
                </a:lnTo>
                <a:lnTo>
                  <a:pt x="2816040" y="37841"/>
                </a:lnTo>
                <a:lnTo>
                  <a:pt x="2843705" y="78849"/>
                </a:lnTo>
                <a:lnTo>
                  <a:pt x="2853858" y="128989"/>
                </a:lnTo>
                <a:lnTo>
                  <a:pt x="2853858" y="1217740"/>
                </a:lnTo>
                <a:lnTo>
                  <a:pt x="2843705" y="1267879"/>
                </a:lnTo>
                <a:lnTo>
                  <a:pt x="2816040" y="1308887"/>
                </a:lnTo>
                <a:lnTo>
                  <a:pt x="2775057" y="1336569"/>
                </a:lnTo>
                <a:lnTo>
                  <a:pt x="2724947" y="1346729"/>
                </a:lnTo>
                <a:close/>
              </a:path>
            </a:pathLst>
          </a:custGeom>
          <a:solidFill>
            <a:srgbClr val="DEE7F4"/>
          </a:solidFill>
        </p:spPr>
        <p:txBody>
          <a:bodyPr wrap="square" lIns="0" tIns="0" rIns="0" bIns="0" rtlCol="0"/>
          <a:lstStyle/>
          <a:p>
            <a:endParaRPr/>
          </a:p>
        </p:txBody>
      </p:sp>
      <p:sp>
        <p:nvSpPr>
          <p:cNvPr id="27" name="object 2">
            <a:extLst>
              <a:ext uri="{FF2B5EF4-FFF2-40B4-BE49-F238E27FC236}">
                <a16:creationId xmlns:a16="http://schemas.microsoft.com/office/drawing/2014/main" id="{9EB9FEBD-6B2D-4487-9D2A-5B53B365BDFA}"/>
              </a:ext>
            </a:extLst>
          </p:cNvPr>
          <p:cNvSpPr/>
          <p:nvPr/>
        </p:nvSpPr>
        <p:spPr>
          <a:xfrm>
            <a:off x="4009231" y="4111239"/>
            <a:ext cx="5751579" cy="2749768"/>
          </a:xfrm>
          <a:custGeom>
            <a:avLst/>
            <a:gdLst/>
            <a:ahLst/>
            <a:cxnLst/>
            <a:rect l="l" t="t" r="r" b="b"/>
            <a:pathLst>
              <a:path w="2854325" h="1346835">
                <a:moveTo>
                  <a:pt x="2724947" y="1346729"/>
                </a:moveTo>
                <a:lnTo>
                  <a:pt x="128911" y="1346729"/>
                </a:lnTo>
                <a:lnTo>
                  <a:pt x="78801" y="1336569"/>
                </a:lnTo>
                <a:lnTo>
                  <a:pt x="37818" y="1308887"/>
                </a:lnTo>
                <a:lnTo>
                  <a:pt x="10153" y="1267879"/>
                </a:lnTo>
                <a:lnTo>
                  <a:pt x="0" y="1217740"/>
                </a:lnTo>
                <a:lnTo>
                  <a:pt x="0" y="128989"/>
                </a:lnTo>
                <a:lnTo>
                  <a:pt x="10153" y="78849"/>
                </a:lnTo>
                <a:lnTo>
                  <a:pt x="37818" y="37841"/>
                </a:lnTo>
                <a:lnTo>
                  <a:pt x="78801" y="10159"/>
                </a:lnTo>
                <a:lnTo>
                  <a:pt x="128911" y="0"/>
                </a:lnTo>
                <a:lnTo>
                  <a:pt x="2724947" y="0"/>
                </a:lnTo>
                <a:lnTo>
                  <a:pt x="2775057" y="10159"/>
                </a:lnTo>
                <a:lnTo>
                  <a:pt x="2816040" y="37841"/>
                </a:lnTo>
                <a:lnTo>
                  <a:pt x="2843705" y="78849"/>
                </a:lnTo>
                <a:lnTo>
                  <a:pt x="2853858" y="128989"/>
                </a:lnTo>
                <a:lnTo>
                  <a:pt x="2853858" y="1217740"/>
                </a:lnTo>
                <a:lnTo>
                  <a:pt x="2843705" y="1267879"/>
                </a:lnTo>
                <a:lnTo>
                  <a:pt x="2816040" y="1308887"/>
                </a:lnTo>
                <a:lnTo>
                  <a:pt x="2775057" y="1336569"/>
                </a:lnTo>
                <a:lnTo>
                  <a:pt x="2724947" y="1346729"/>
                </a:lnTo>
                <a:close/>
              </a:path>
            </a:pathLst>
          </a:custGeom>
          <a:solidFill>
            <a:srgbClr val="DEE7F4"/>
          </a:solidFill>
        </p:spPr>
        <p:txBody>
          <a:bodyPr wrap="square" lIns="0" tIns="0" rIns="0" bIns="0" rtlCol="0"/>
          <a:lstStyle/>
          <a:p>
            <a:endParaRPr/>
          </a:p>
        </p:txBody>
      </p:sp>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5DFD92D1-83EA-4B52-A676-4C2EDD4E2CC1}"/>
              </a:ext>
            </a:extLst>
          </p:cNvPr>
          <p:cNvSpPr/>
          <p:nvPr/>
        </p:nvSpPr>
        <p:spPr>
          <a:xfrm>
            <a:off x="569027" y="853824"/>
            <a:ext cx="5751579" cy="2749768"/>
          </a:xfrm>
          <a:custGeom>
            <a:avLst/>
            <a:gdLst/>
            <a:ahLst/>
            <a:cxnLst/>
            <a:rect l="l" t="t" r="r" b="b"/>
            <a:pathLst>
              <a:path w="2854325" h="1346835">
                <a:moveTo>
                  <a:pt x="2724947" y="1346729"/>
                </a:moveTo>
                <a:lnTo>
                  <a:pt x="128911" y="1346729"/>
                </a:lnTo>
                <a:lnTo>
                  <a:pt x="78801" y="1336569"/>
                </a:lnTo>
                <a:lnTo>
                  <a:pt x="37818" y="1308887"/>
                </a:lnTo>
                <a:lnTo>
                  <a:pt x="10153" y="1267879"/>
                </a:lnTo>
                <a:lnTo>
                  <a:pt x="0" y="1217740"/>
                </a:lnTo>
                <a:lnTo>
                  <a:pt x="0" y="128989"/>
                </a:lnTo>
                <a:lnTo>
                  <a:pt x="10153" y="78849"/>
                </a:lnTo>
                <a:lnTo>
                  <a:pt x="37818" y="37841"/>
                </a:lnTo>
                <a:lnTo>
                  <a:pt x="78801" y="10159"/>
                </a:lnTo>
                <a:lnTo>
                  <a:pt x="128911" y="0"/>
                </a:lnTo>
                <a:lnTo>
                  <a:pt x="2724947" y="0"/>
                </a:lnTo>
                <a:lnTo>
                  <a:pt x="2775057" y="10159"/>
                </a:lnTo>
                <a:lnTo>
                  <a:pt x="2816040" y="37841"/>
                </a:lnTo>
                <a:lnTo>
                  <a:pt x="2843705" y="78849"/>
                </a:lnTo>
                <a:lnTo>
                  <a:pt x="2853858" y="128989"/>
                </a:lnTo>
                <a:lnTo>
                  <a:pt x="2853858" y="1217740"/>
                </a:lnTo>
                <a:lnTo>
                  <a:pt x="2843705" y="1267879"/>
                </a:lnTo>
                <a:lnTo>
                  <a:pt x="2816040" y="1308887"/>
                </a:lnTo>
                <a:lnTo>
                  <a:pt x="2775057" y="1336569"/>
                </a:lnTo>
                <a:lnTo>
                  <a:pt x="2724947" y="1346729"/>
                </a:lnTo>
                <a:close/>
              </a:path>
            </a:pathLst>
          </a:custGeom>
          <a:solidFill>
            <a:srgbClr val="DEE7F4"/>
          </a:solidFill>
        </p:spPr>
        <p:txBody>
          <a:bodyPr wrap="square" lIns="0" tIns="0" rIns="0" bIns="0" rtlCol="0"/>
          <a:lstStyle/>
          <a:p>
            <a:endParaRPr/>
          </a:p>
        </p:txBody>
      </p:sp>
      <p:sp>
        <p:nvSpPr>
          <p:cNvPr id="23" name="object 6">
            <a:extLst>
              <a:ext uri="{FF2B5EF4-FFF2-40B4-BE49-F238E27FC236}">
                <a16:creationId xmlns:a16="http://schemas.microsoft.com/office/drawing/2014/main" id="{956C64F4-B053-44A8-89DF-8ADDBF112D8F}"/>
              </a:ext>
            </a:extLst>
          </p:cNvPr>
          <p:cNvSpPr txBox="1"/>
          <p:nvPr/>
        </p:nvSpPr>
        <p:spPr>
          <a:xfrm>
            <a:off x="927449" y="1380314"/>
            <a:ext cx="4738330" cy="1698991"/>
          </a:xfrm>
          <a:prstGeom prst="rect">
            <a:avLst/>
          </a:prstGeom>
        </p:spPr>
        <p:txBody>
          <a:bodyPr vert="horz" wrap="square" lIns="0" tIns="12700" rIns="0" bIns="0" rtlCol="0">
            <a:spAutoFit/>
          </a:bodyPr>
          <a:lstStyle/>
          <a:p>
            <a:pPr marL="12065" marR="5080" indent="-635" algn="ctr">
              <a:lnSpc>
                <a:spcPct val="116199"/>
              </a:lnSpc>
              <a:spcBef>
                <a:spcPts val="100"/>
              </a:spcBef>
            </a:pPr>
            <a:r>
              <a:rPr sz="2400" spc="25" dirty="0">
                <a:latin typeface="Open Sans Light" panose="020B0306030504020204" pitchFamily="34" charset="0"/>
                <a:ea typeface="Open Sans Light" panose="020B0306030504020204" pitchFamily="34" charset="0"/>
                <a:cs typeface="Open Sans Light" panose="020B0306030504020204" pitchFamily="34" charset="0"/>
              </a:rPr>
              <a:t>R</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14" dirty="0">
                <a:latin typeface="Open Sans Light" panose="020B0306030504020204" pitchFamily="34" charset="0"/>
                <a:ea typeface="Open Sans Light" panose="020B0306030504020204" pitchFamily="34" charset="0"/>
                <a:cs typeface="Open Sans Light" panose="020B0306030504020204" pitchFamily="34" charset="0"/>
              </a:rPr>
              <a:t>s</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40" dirty="0">
                <a:latin typeface="Open Sans Light" panose="020B0306030504020204" pitchFamily="34" charset="0"/>
                <a:ea typeface="Open Sans Light" panose="020B0306030504020204" pitchFamily="34" charset="0"/>
                <a:cs typeface="Open Sans Light" panose="020B0306030504020204" pitchFamily="34" charset="0"/>
              </a:rPr>
              <a:t>v</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latin typeface="Open Sans Light" panose="020B0306030504020204" pitchFamily="34" charset="0"/>
                <a:ea typeface="Open Sans Light" panose="020B0306030504020204" pitchFamily="34" charset="0"/>
                <a:cs typeface="Open Sans Light" panose="020B0306030504020204" pitchFamily="34" charset="0"/>
              </a:rPr>
              <a:t>y</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a</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280" dirty="0">
                <a:latin typeface="Open Sans Light" panose="020B0306030504020204" pitchFamily="34" charset="0"/>
                <a:ea typeface="Open Sans Light" panose="020B0306030504020204" pitchFamily="34" charset="0"/>
                <a:cs typeface="Open Sans Light" panose="020B0306030504020204" pitchFamily="34" charset="0"/>
              </a:rPr>
              <a:t>m</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25"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S</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latin typeface="Open Sans Light" panose="020B0306030504020204" pitchFamily="34" charset="0"/>
                <a:ea typeface="Open Sans Light" panose="020B0306030504020204" pitchFamily="34" charset="0"/>
                <a:cs typeface="Open Sans Light" panose="020B0306030504020204" pitchFamily="34" charset="0"/>
              </a:rPr>
              <a:t>ff</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85" dirty="0">
                <a:latin typeface="Open Sans Light" panose="020B0306030504020204" pitchFamily="34" charset="0"/>
                <a:ea typeface="Open Sans Light" panose="020B0306030504020204" pitchFamily="34" charset="0"/>
                <a:cs typeface="Open Sans Light" panose="020B0306030504020204" pitchFamily="34" charset="0"/>
              </a:rPr>
              <a:t>o</a:t>
            </a:r>
            <a:r>
              <a:rPr lang="en-US" sz="2400" spc="-85" dirty="0">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latin typeface="Open Sans Light" panose="020B0306030504020204" pitchFamily="34" charset="0"/>
                <a:ea typeface="Open Sans Light" panose="020B0306030504020204" pitchFamily="34" charset="0"/>
                <a:cs typeface="Open Sans Light" panose="020B0306030504020204" pitchFamily="34" charset="0"/>
              </a:rPr>
              <a:t>f</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45" dirty="0">
                <a:latin typeface="Open Sans Light" panose="020B0306030504020204" pitchFamily="34" charset="0"/>
                <a:ea typeface="Open Sans Light" panose="020B0306030504020204" pitchFamily="34" charset="0"/>
                <a:cs typeface="Open Sans Light" panose="020B0306030504020204" pitchFamily="34" charset="0"/>
              </a:rPr>
              <a:t>t</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5" dirty="0">
                <a:latin typeface="Open Sans Light" panose="020B0306030504020204" pitchFamily="34" charset="0"/>
                <a:ea typeface="Open Sans Light" panose="020B0306030504020204" pitchFamily="34" charset="0"/>
                <a:cs typeface="Open Sans Light" panose="020B0306030504020204" pitchFamily="34" charset="0"/>
              </a:rPr>
              <a:t>w</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90" dirty="0">
                <a:latin typeface="Open Sans Light" panose="020B0306030504020204" pitchFamily="34" charset="0"/>
                <a:ea typeface="Open Sans Light" panose="020B0306030504020204" pitchFamily="34" charset="0"/>
                <a:cs typeface="Open Sans Light" panose="020B0306030504020204" pitchFamily="34" charset="0"/>
              </a:rPr>
              <a:t>U</a:t>
            </a:r>
            <a:r>
              <a:rPr sz="2400" spc="65" dirty="0">
                <a:latin typeface="Open Sans Light" panose="020B0306030504020204" pitchFamily="34" charset="0"/>
                <a:ea typeface="Open Sans Light" panose="020B0306030504020204" pitchFamily="34" charset="0"/>
                <a:cs typeface="Open Sans Light" panose="020B0306030504020204" pitchFamily="34" charset="0"/>
              </a:rPr>
              <a:t>K</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w</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latin typeface="Open Sans Light" panose="020B0306030504020204" pitchFamily="34" charset="0"/>
                <a:ea typeface="Open Sans Light" panose="020B0306030504020204" pitchFamily="34" charset="0"/>
                <a:cs typeface="Open Sans Light" panose="020B0306030504020204" pitchFamily="34" charset="0"/>
              </a:rPr>
              <a:t>v</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5" dirty="0">
                <a:latin typeface="Open Sans Light" panose="020B0306030504020204" pitchFamily="34" charset="0"/>
                <a:ea typeface="Open Sans Light" panose="020B0306030504020204" pitchFamily="34" charset="0"/>
                <a:cs typeface="Open Sans Light" panose="020B0306030504020204" pitchFamily="34" charset="0"/>
              </a:rPr>
              <a:t>f</a:t>
            </a:r>
            <a:r>
              <a:rPr lang="en-US" sz="2400" spc="15"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w</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114" dirty="0">
                <a:latin typeface="Open Sans Light" panose="020B0306030504020204" pitchFamily="34" charset="0"/>
                <a:ea typeface="Open Sans Light" panose="020B0306030504020204" pitchFamily="34" charset="0"/>
                <a:cs typeface="Open Sans Light" panose="020B0306030504020204" pitchFamily="34" charset="0"/>
              </a:rPr>
              <a:t>s</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a</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95" dirty="0">
                <a:latin typeface="Open Sans Light" panose="020B0306030504020204" pitchFamily="34" charset="0"/>
                <a:ea typeface="Open Sans Light" panose="020B0306030504020204" pitchFamily="34" charset="0"/>
                <a:cs typeface="Open Sans Light" panose="020B0306030504020204" pitchFamily="34" charset="0"/>
              </a:rPr>
              <a:t>p</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on</a:t>
            </a:r>
            <a:r>
              <a:rPr sz="2400" spc="-110" dirty="0">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5" name="object 7">
            <a:extLst>
              <a:ext uri="{FF2B5EF4-FFF2-40B4-BE49-F238E27FC236}">
                <a16:creationId xmlns:a16="http://schemas.microsoft.com/office/drawing/2014/main" id="{31C528B4-A1E7-49C5-B2D9-1750F1C30724}"/>
              </a:ext>
            </a:extLst>
          </p:cNvPr>
          <p:cNvSpPr txBox="1"/>
          <p:nvPr/>
        </p:nvSpPr>
        <p:spPr>
          <a:xfrm>
            <a:off x="4442885" y="4636627"/>
            <a:ext cx="4884270" cy="1698991"/>
          </a:xfrm>
          <a:prstGeom prst="rect">
            <a:avLst/>
          </a:prstGeom>
        </p:spPr>
        <p:txBody>
          <a:bodyPr vert="horz" wrap="square" lIns="0" tIns="12700" rIns="0" bIns="0" rtlCol="0">
            <a:spAutoFit/>
          </a:bodyPr>
          <a:lstStyle/>
          <a:p>
            <a:pPr marL="12065" marR="5080" algn="ctr">
              <a:lnSpc>
                <a:spcPct val="116199"/>
              </a:lnSpc>
              <a:spcBef>
                <a:spcPts val="100"/>
              </a:spcBef>
            </a:pPr>
            <a:r>
              <a:rPr sz="2400" spc="25" dirty="0">
                <a:latin typeface="Open Sans Light" panose="020B0306030504020204" pitchFamily="34" charset="0"/>
                <a:ea typeface="Open Sans Light" panose="020B0306030504020204" pitchFamily="34" charset="0"/>
                <a:cs typeface="Open Sans Light" panose="020B0306030504020204" pitchFamily="34" charset="0"/>
              </a:rPr>
              <a:t>R</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14" dirty="0">
                <a:latin typeface="Open Sans Light" panose="020B0306030504020204" pitchFamily="34" charset="0"/>
                <a:ea typeface="Open Sans Light" panose="020B0306030504020204" pitchFamily="34" charset="0"/>
                <a:cs typeface="Open Sans Light" panose="020B0306030504020204" pitchFamily="34" charset="0"/>
              </a:rPr>
              <a:t>s</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40" dirty="0">
                <a:latin typeface="Open Sans Light" panose="020B0306030504020204" pitchFamily="34" charset="0"/>
                <a:ea typeface="Open Sans Light" panose="020B0306030504020204" pitchFamily="34" charset="0"/>
                <a:cs typeface="Open Sans Light" panose="020B0306030504020204" pitchFamily="34" charset="0"/>
              </a:rPr>
              <a:t>v</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0" dirty="0">
                <a:latin typeface="Open Sans Light" panose="020B0306030504020204" pitchFamily="34" charset="0"/>
                <a:ea typeface="Open Sans Light" panose="020B0306030504020204" pitchFamily="34" charset="0"/>
                <a:cs typeface="Open Sans Light" panose="020B0306030504020204" pitchFamily="34" charset="0"/>
              </a:rPr>
              <a:t>y</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a</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d</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55" dirty="0">
                <a:latin typeface="Open Sans Light" panose="020B0306030504020204" pitchFamily="34" charset="0"/>
                <a:ea typeface="Open Sans Light" panose="020B0306030504020204" pitchFamily="34" charset="0"/>
                <a:cs typeface="Open Sans Light" panose="020B0306030504020204" pitchFamily="34" charset="0"/>
              </a:rPr>
              <a:t>m</a:t>
            </a:r>
            <a:r>
              <a:rPr lang="en-US" sz="2400" spc="-155"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280" dirty="0">
                <a:latin typeface="Open Sans Light" panose="020B0306030504020204" pitchFamily="34" charset="0"/>
                <a:ea typeface="Open Sans Light" panose="020B0306030504020204" pitchFamily="34" charset="0"/>
                <a:cs typeface="Open Sans Light" panose="020B0306030504020204" pitchFamily="34" charset="0"/>
              </a:rPr>
              <a:t>m</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5" dirty="0">
                <a:latin typeface="Open Sans Light" panose="020B0306030504020204" pitchFamily="34" charset="0"/>
                <a:ea typeface="Open Sans Light" panose="020B0306030504020204" pitchFamily="34" charset="0"/>
                <a:cs typeface="Open Sans Light" panose="020B0306030504020204" pitchFamily="34" charset="0"/>
              </a:rPr>
              <a:t>f</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90" dirty="0">
                <a:latin typeface="Open Sans Light" panose="020B0306030504020204" pitchFamily="34" charset="0"/>
                <a:ea typeface="Open Sans Light" panose="020B0306030504020204" pitchFamily="34" charset="0"/>
                <a:cs typeface="Open Sans Light" panose="020B0306030504020204" pitchFamily="34" charset="0"/>
              </a:rPr>
              <a:t>U</a:t>
            </a:r>
            <a:r>
              <a:rPr sz="2400" spc="65" dirty="0">
                <a:latin typeface="Open Sans Light" panose="020B0306030504020204" pitchFamily="34" charset="0"/>
                <a:ea typeface="Open Sans Light" panose="020B0306030504020204" pitchFamily="34" charset="0"/>
                <a:cs typeface="Open Sans Light" panose="020B0306030504020204" pitchFamily="34" charset="0"/>
              </a:rPr>
              <a:t>K</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85" dirty="0">
                <a:latin typeface="Open Sans Light" panose="020B0306030504020204" pitchFamily="34" charset="0"/>
                <a:ea typeface="Open Sans Light" panose="020B0306030504020204" pitchFamily="34" charset="0"/>
                <a:cs typeface="Open Sans Light" panose="020B0306030504020204" pitchFamily="34" charset="0"/>
              </a:rPr>
              <a:t>o</a:t>
            </a:r>
            <a:r>
              <a:rPr lang="en-US" sz="2400" spc="-85" dirty="0">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latin typeface="Open Sans Light" panose="020B0306030504020204" pitchFamily="34" charset="0"/>
                <a:ea typeface="Open Sans Light" panose="020B0306030504020204" pitchFamily="34" charset="0"/>
                <a:cs typeface="Open Sans Light" panose="020B0306030504020204" pitchFamily="34" charset="0"/>
              </a:rPr>
              <a:t>f</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45" dirty="0">
                <a:latin typeface="Open Sans Light" panose="020B0306030504020204" pitchFamily="34" charset="0"/>
                <a:ea typeface="Open Sans Light" panose="020B0306030504020204" pitchFamily="34" charset="0"/>
                <a:cs typeface="Open Sans Light" panose="020B0306030504020204" pitchFamily="34" charset="0"/>
              </a:rPr>
              <a:t>t</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w</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15" dirty="0">
                <a:latin typeface="Open Sans Light" panose="020B0306030504020204" pitchFamily="34" charset="0"/>
                <a:ea typeface="Open Sans Light" panose="020B0306030504020204" pitchFamily="34" charset="0"/>
                <a:cs typeface="Open Sans Light" panose="020B0306030504020204" pitchFamily="34" charset="0"/>
              </a:rPr>
              <a:t>y</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5" dirty="0">
                <a:latin typeface="Open Sans Light" panose="020B0306030504020204" pitchFamily="34" charset="0"/>
                <a:ea typeface="Open Sans Light" panose="020B0306030504020204" pitchFamily="34" charset="0"/>
                <a:cs typeface="Open Sans Light" panose="020B0306030504020204" pitchFamily="34" charset="0"/>
              </a:rPr>
              <a:t>y</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latin typeface="Open Sans Light" panose="020B0306030504020204" pitchFamily="34" charset="0"/>
                <a:ea typeface="Open Sans Light" panose="020B0306030504020204" pitchFamily="34" charset="0"/>
                <a:cs typeface="Open Sans Light" panose="020B0306030504020204" pitchFamily="34" charset="0"/>
              </a:rPr>
              <a:t>v</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w</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10" dirty="0">
                <a:latin typeface="Open Sans Light" panose="020B0306030504020204" pitchFamily="34" charset="0"/>
                <a:ea typeface="Open Sans Light" panose="020B0306030504020204" pitchFamily="34" charset="0"/>
                <a:cs typeface="Open Sans Light" panose="020B0306030504020204" pitchFamily="34" charset="0"/>
              </a:rPr>
              <a:t>y</a:t>
            </a:r>
            <a:r>
              <a:rPr lang="en-US" sz="2400" spc="1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5" dirty="0">
                <a:latin typeface="Open Sans Light" panose="020B0306030504020204" pitchFamily="34" charset="0"/>
                <a:ea typeface="Open Sans Light" panose="020B0306030504020204" pitchFamily="34" charset="0"/>
                <a:cs typeface="Open Sans Light" panose="020B0306030504020204" pitchFamily="34" charset="0"/>
              </a:rPr>
              <a:t>y</a:t>
            </a:r>
            <a:r>
              <a:rPr sz="2400" spc="-80" dirty="0">
                <a:latin typeface="Open Sans Light" panose="020B0306030504020204" pitchFamily="34" charset="0"/>
                <a:ea typeface="Open Sans Light" panose="020B0306030504020204" pitchFamily="34" charset="0"/>
                <a:cs typeface="Open Sans Light" panose="020B0306030504020204" pitchFamily="34" charset="0"/>
              </a:rPr>
              <a:t> d</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25"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475" dirty="0">
                <a:latin typeface="Open Sans Light" panose="020B0306030504020204" pitchFamily="34" charset="0"/>
                <a:ea typeface="Open Sans Light" panose="020B0306030504020204" pitchFamily="34" charset="0"/>
                <a:cs typeface="Open Sans Light" panose="020B0306030504020204" pitchFamily="34" charset="0"/>
              </a:rPr>
              <a:t>1</a:t>
            </a:r>
            <a:r>
              <a:rPr sz="2400" spc="-114" dirty="0">
                <a:latin typeface="Open Sans Light" panose="020B0306030504020204" pitchFamily="34" charset="0"/>
                <a:ea typeface="Open Sans Light" panose="020B0306030504020204" pitchFamily="34" charset="0"/>
                <a:cs typeface="Open Sans Light" panose="020B0306030504020204" pitchFamily="34" charset="0"/>
              </a:rPr>
              <a:t>99</a:t>
            </a:r>
            <a:r>
              <a:rPr sz="2400" spc="-210" dirty="0">
                <a:latin typeface="Open Sans Light" panose="020B0306030504020204" pitchFamily="34" charset="0"/>
                <a:ea typeface="Open Sans Light" panose="020B0306030504020204" pitchFamily="34" charset="0"/>
                <a:cs typeface="Open Sans Light" panose="020B0306030504020204" pitchFamily="34" charset="0"/>
              </a:rPr>
              <a:t>7</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on</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110" dirty="0">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object 8">
            <a:extLst>
              <a:ext uri="{FF2B5EF4-FFF2-40B4-BE49-F238E27FC236}">
                <a16:creationId xmlns:a16="http://schemas.microsoft.com/office/drawing/2014/main" id="{56BD8806-C67F-4C0C-9555-5C3D11132E80}"/>
              </a:ext>
            </a:extLst>
          </p:cNvPr>
          <p:cNvSpPr txBox="1"/>
          <p:nvPr/>
        </p:nvSpPr>
        <p:spPr>
          <a:xfrm>
            <a:off x="8253085" y="7712075"/>
            <a:ext cx="4743202" cy="2127442"/>
          </a:xfrm>
          <a:prstGeom prst="rect">
            <a:avLst/>
          </a:prstGeom>
        </p:spPr>
        <p:txBody>
          <a:bodyPr vert="horz" wrap="square" lIns="0" tIns="12700" rIns="0" bIns="0" rtlCol="0">
            <a:spAutoFit/>
          </a:bodyPr>
          <a:lstStyle/>
          <a:p>
            <a:pPr marL="12065" marR="5080" indent="45720" algn="ctr">
              <a:lnSpc>
                <a:spcPct val="116199"/>
              </a:lnSpc>
              <a:spcBef>
                <a:spcPts val="100"/>
              </a:spcBef>
            </a:pPr>
            <a:r>
              <a:rPr sz="2400" spc="25" dirty="0">
                <a:latin typeface="Open Sans Light" panose="020B0306030504020204" pitchFamily="34" charset="0"/>
                <a:ea typeface="Open Sans Light" panose="020B0306030504020204" pitchFamily="34" charset="0"/>
                <a:cs typeface="Open Sans Light" panose="020B0306030504020204" pitchFamily="34" charset="0"/>
              </a:rPr>
              <a:t>R</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14" dirty="0">
                <a:latin typeface="Open Sans Light" panose="020B0306030504020204" pitchFamily="34" charset="0"/>
                <a:ea typeface="Open Sans Light" panose="020B0306030504020204" pitchFamily="34" charset="0"/>
                <a:cs typeface="Open Sans Light" panose="020B0306030504020204" pitchFamily="34" charset="0"/>
              </a:rPr>
              <a:t>s</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ll</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d</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dirty="0">
                <a:latin typeface="Open Sans Light" panose="020B0306030504020204" pitchFamily="34" charset="0"/>
                <a:ea typeface="Open Sans Light" panose="020B0306030504020204" pitchFamily="34" charset="0"/>
                <a:cs typeface="Open Sans Light" panose="020B0306030504020204" pitchFamily="34" charset="0"/>
              </a:rPr>
              <a:t>a</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dirty="0">
                <a:latin typeface="Open Sans Light" panose="020B0306030504020204" pitchFamily="34" charset="0"/>
                <a:ea typeface="Open Sans Light" panose="020B0306030504020204" pitchFamily="34" charset="0"/>
                <a:cs typeface="Open Sans Light" panose="020B0306030504020204" pitchFamily="34" charset="0"/>
              </a:rPr>
              <a:t>a</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d</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275" dirty="0">
                <a:latin typeface="Open Sans Light" panose="020B0306030504020204" pitchFamily="34" charset="0"/>
                <a:ea typeface="Open Sans Light" panose="020B0306030504020204" pitchFamily="34" charset="0"/>
                <a:cs typeface="Open Sans Light" panose="020B0306030504020204" pitchFamily="34" charset="0"/>
              </a:rPr>
              <a:t>m</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280" dirty="0">
                <a:latin typeface="Open Sans Light" panose="020B0306030504020204" pitchFamily="34" charset="0"/>
                <a:ea typeface="Open Sans Light" panose="020B0306030504020204" pitchFamily="34" charset="0"/>
                <a:cs typeface="Open Sans Light" panose="020B0306030504020204" pitchFamily="34" charset="0"/>
              </a:rPr>
              <a:t>m</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5" dirty="0">
                <a:latin typeface="Open Sans Light" panose="020B0306030504020204" pitchFamily="34" charset="0"/>
                <a:ea typeface="Open Sans Light" panose="020B0306030504020204" pitchFamily="34" charset="0"/>
                <a:cs typeface="Open Sans Light" panose="020B0306030504020204" pitchFamily="34" charset="0"/>
              </a:rPr>
              <a:t>f</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d</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40" dirty="0">
                <a:latin typeface="Open Sans Light" panose="020B0306030504020204" pitchFamily="34" charset="0"/>
                <a:ea typeface="Open Sans Light" panose="020B0306030504020204" pitchFamily="34" charset="0"/>
                <a:cs typeface="Open Sans Light" panose="020B0306030504020204" pitchFamily="34" charset="0"/>
              </a:rPr>
              <a:t>v</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80" dirty="0">
                <a:latin typeface="Open Sans Light" panose="020B0306030504020204" pitchFamily="34" charset="0"/>
                <a:ea typeface="Open Sans Light" panose="020B0306030504020204" pitchFamily="34" charset="0"/>
                <a:cs typeface="Open Sans Light" panose="020B0306030504020204" pitchFamily="34" charset="0"/>
              </a:rPr>
              <a:t>d</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114" dirty="0">
                <a:latin typeface="Open Sans Light" panose="020B0306030504020204" pitchFamily="34" charset="0"/>
                <a:ea typeface="Open Sans Light" panose="020B0306030504020204" pitchFamily="34" charset="0"/>
                <a:cs typeface="Open Sans Light" panose="020B0306030504020204" pitchFamily="34" charset="0"/>
              </a:rPr>
              <a:t>ls</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latin typeface="Open Sans Light" panose="020B0306030504020204" pitchFamily="34" charset="0"/>
                <a:ea typeface="Open Sans Light" panose="020B0306030504020204" pitchFamily="34" charset="0"/>
                <a:cs typeface="Open Sans Light" panose="020B0306030504020204" pitchFamily="34" charset="0"/>
              </a:rPr>
              <a:t>f</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55" dirty="0">
                <a:latin typeface="Open Sans Light" panose="020B0306030504020204" pitchFamily="34" charset="0"/>
                <a:ea typeface="Open Sans Light" panose="020B0306030504020204" pitchFamily="34" charset="0"/>
                <a:cs typeface="Open Sans Light" panose="020B0306030504020204" pitchFamily="34" charset="0"/>
              </a:rPr>
              <a:t>m</a:t>
            </a:r>
            <a:r>
              <a:rPr lang="en-US" sz="2400" spc="-155" dirty="0">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90" dirty="0">
                <a:latin typeface="Open Sans Light" panose="020B0306030504020204" pitchFamily="34" charset="0"/>
                <a:ea typeface="Open Sans Light" panose="020B0306030504020204" pitchFamily="34" charset="0"/>
                <a:cs typeface="Open Sans Light" panose="020B0306030504020204" pitchFamily="34" charset="0"/>
              </a:rPr>
              <a:t>U</a:t>
            </a:r>
            <a:r>
              <a:rPr sz="2400" spc="65" dirty="0">
                <a:latin typeface="Open Sans Light" panose="020B0306030504020204" pitchFamily="34" charset="0"/>
                <a:ea typeface="Open Sans Light" panose="020B0306030504020204" pitchFamily="34" charset="0"/>
                <a:cs typeface="Open Sans Light" panose="020B0306030504020204" pitchFamily="34" charset="0"/>
              </a:rPr>
              <a:t>K</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latin typeface="Open Sans Light" panose="020B0306030504020204" pitchFamily="34" charset="0"/>
                <a:ea typeface="Open Sans Light" panose="020B0306030504020204" pitchFamily="34" charset="0"/>
                <a:cs typeface="Open Sans Light" panose="020B0306030504020204" pitchFamily="34" charset="0"/>
              </a:rPr>
              <a:t>f</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130" dirty="0">
                <a:latin typeface="Open Sans Light" panose="020B0306030504020204" pitchFamily="34" charset="0"/>
                <a:ea typeface="Open Sans Light" panose="020B0306030504020204" pitchFamily="34" charset="0"/>
                <a:cs typeface="Open Sans Light" panose="020B0306030504020204" pitchFamily="34" charset="0"/>
              </a:rPr>
              <a:t>n</a:t>
            </a:r>
            <a:r>
              <a:rPr sz="2400" spc="-75" dirty="0">
                <a:latin typeface="Open Sans Light" panose="020B0306030504020204" pitchFamily="34" charset="0"/>
                <a:ea typeface="Open Sans Light" panose="020B0306030504020204" pitchFamily="34" charset="0"/>
                <a:cs typeface="Open Sans Light" panose="020B0306030504020204" pitchFamily="34" charset="0"/>
              </a:rPr>
              <a:t>d</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30" dirty="0">
                <a:latin typeface="Open Sans Light" panose="020B0306030504020204" pitchFamily="34" charset="0"/>
                <a:ea typeface="Open Sans Light" panose="020B0306030504020204" pitchFamily="34" charset="0"/>
                <a:cs typeface="Open Sans Light" panose="020B0306030504020204" pitchFamily="34" charset="0"/>
              </a:rPr>
              <a:t>e</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sz="2400" spc="-280" dirty="0">
                <a:latin typeface="Open Sans Light" panose="020B0306030504020204" pitchFamily="34" charset="0"/>
                <a:ea typeface="Open Sans Light" panose="020B0306030504020204" pitchFamily="34" charset="0"/>
                <a:cs typeface="Open Sans Light" panose="020B0306030504020204" pitchFamily="34" charset="0"/>
              </a:rPr>
              <a:t>m</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125"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5" dirty="0">
                <a:latin typeface="Open Sans Light" panose="020B0306030504020204" pitchFamily="34" charset="0"/>
                <a:ea typeface="Open Sans Light" panose="020B0306030504020204" pitchFamily="34" charset="0"/>
                <a:cs typeface="Open Sans Light" panose="020B0306030504020204" pitchFamily="34" charset="0"/>
              </a:rPr>
              <a:t>g</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15" dirty="0">
                <a:latin typeface="Open Sans Light" panose="020B0306030504020204" pitchFamily="34" charset="0"/>
                <a:ea typeface="Open Sans Light" panose="020B0306030504020204" pitchFamily="34" charset="0"/>
                <a:cs typeface="Open Sans Light" panose="020B0306030504020204" pitchFamily="34" charset="0"/>
              </a:rPr>
              <a:t>f</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latin typeface="Open Sans Light" panose="020B0306030504020204" pitchFamily="34" charset="0"/>
                <a:ea typeface="Open Sans Light" panose="020B0306030504020204" pitchFamily="34" charset="0"/>
                <a:cs typeface="Open Sans Light" panose="020B0306030504020204" pitchFamily="34" charset="0"/>
              </a:rPr>
              <a:t>C</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on</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40" dirty="0">
                <a:latin typeface="Open Sans Light" panose="020B0306030504020204" pitchFamily="34" charset="0"/>
                <a:ea typeface="Open Sans Light" panose="020B0306030504020204" pitchFamily="34" charset="0"/>
                <a:cs typeface="Open Sans Light" panose="020B0306030504020204" pitchFamily="34" charset="0"/>
              </a:rPr>
              <a:t>v</a:t>
            </a:r>
            <a:r>
              <a:rPr sz="2400" spc="-5" dirty="0">
                <a:latin typeface="Open Sans Light" panose="020B0306030504020204" pitchFamily="34" charset="0"/>
                <a:ea typeface="Open Sans Light" panose="020B0306030504020204" pitchFamily="34" charset="0"/>
                <a:cs typeface="Open Sans Light" panose="020B0306030504020204" pitchFamily="34" charset="0"/>
              </a:rPr>
              <a:t>a</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40" dirty="0">
                <a:latin typeface="Open Sans Light" panose="020B0306030504020204" pitchFamily="34" charset="0"/>
                <a:ea typeface="Open Sans Light" panose="020B0306030504020204" pitchFamily="34" charset="0"/>
                <a:cs typeface="Open Sans Light" panose="020B0306030504020204" pitchFamily="34" charset="0"/>
              </a:rPr>
              <a:t>v</a:t>
            </a:r>
            <a:r>
              <a:rPr sz="2400" spc="-30" dirty="0">
                <a:latin typeface="Open Sans Light" panose="020B0306030504020204" pitchFamily="34" charset="0"/>
                <a:ea typeface="Open Sans Light" panose="020B0306030504020204" pitchFamily="34" charset="0"/>
                <a:cs typeface="Open Sans Light" panose="020B0306030504020204" pitchFamily="34" charset="0"/>
              </a:rPr>
              <a:t>e</a:t>
            </a:r>
            <a:r>
              <a:rPr lang="en-US" sz="2400" spc="-3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s</a:t>
            </a:r>
            <a:r>
              <a:rPr sz="2400" spc="-125" dirty="0">
                <a:latin typeface="Open Sans Light" panose="020B0306030504020204" pitchFamily="34" charset="0"/>
                <a:ea typeface="Open Sans Light" panose="020B0306030504020204" pitchFamily="34" charset="0"/>
                <a:cs typeface="Open Sans Light" panose="020B0306030504020204" pitchFamily="34" charset="0"/>
              </a:rPr>
              <a:t>u</a:t>
            </a:r>
            <a:r>
              <a:rPr sz="2400" spc="-100" dirty="0">
                <a:latin typeface="Open Sans Light" panose="020B0306030504020204" pitchFamily="34" charset="0"/>
                <a:ea typeface="Open Sans Light" panose="020B0306030504020204" pitchFamily="34" charset="0"/>
                <a:cs typeface="Open Sans Light" panose="020B0306030504020204" pitchFamily="34" charset="0"/>
              </a:rPr>
              <a:t>pp</a:t>
            </a:r>
            <a:r>
              <a:rPr sz="2400" spc="-130" dirty="0">
                <a:latin typeface="Open Sans Light" panose="020B0306030504020204" pitchFamily="34" charset="0"/>
                <a:ea typeface="Open Sans Light" panose="020B0306030504020204" pitchFamily="34" charset="0"/>
                <a:cs typeface="Open Sans Light" panose="020B0306030504020204" pitchFamily="34" charset="0"/>
              </a:rPr>
              <a:t>o</a:t>
            </a:r>
            <a:r>
              <a:rPr sz="2400" spc="-50" dirty="0">
                <a:latin typeface="Open Sans Light" panose="020B0306030504020204" pitchFamily="34" charset="0"/>
                <a:ea typeface="Open Sans Light" panose="020B0306030504020204" pitchFamily="34" charset="0"/>
                <a:cs typeface="Open Sans Light" panose="020B0306030504020204" pitchFamily="34" charset="0"/>
              </a:rPr>
              <a:t>rt</a:t>
            </a:r>
            <a:r>
              <a:rPr sz="2400" spc="-45" dirty="0">
                <a:latin typeface="Open Sans Light" panose="020B0306030504020204" pitchFamily="34" charset="0"/>
                <a:ea typeface="Open Sans Light" panose="020B0306030504020204" pitchFamily="34" charset="0"/>
                <a:cs typeface="Open Sans Light" panose="020B0306030504020204" pitchFamily="34" charset="0"/>
              </a:rPr>
              <a:t>e</a:t>
            </a:r>
            <a:r>
              <a:rPr sz="2400" spc="-50" dirty="0">
                <a:latin typeface="Open Sans Light" panose="020B0306030504020204" pitchFamily="34" charset="0"/>
                <a:ea typeface="Open Sans Light" panose="020B0306030504020204" pitchFamily="34" charset="0"/>
                <a:cs typeface="Open Sans Light" panose="020B0306030504020204" pitchFamily="34" charset="0"/>
              </a:rPr>
              <a:t>r</a:t>
            </a:r>
            <a:r>
              <a:rPr sz="2400" spc="-114" dirty="0">
                <a:latin typeface="Open Sans Light" panose="020B0306030504020204" pitchFamily="34" charset="0"/>
                <a:ea typeface="Open Sans Light" panose="020B0306030504020204" pitchFamily="34" charset="0"/>
                <a:cs typeface="Open Sans Light" panose="020B0306030504020204" pitchFamily="34" charset="0"/>
              </a:rPr>
              <a:t>s</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120" dirty="0">
                <a:latin typeface="Open Sans Light" panose="020B0306030504020204" pitchFamily="34" charset="0"/>
                <a:ea typeface="Open Sans Light" panose="020B0306030504020204" pitchFamily="34" charset="0"/>
                <a:cs typeface="Open Sans Light" panose="020B0306030504020204" pitchFamily="34" charset="0"/>
              </a:rPr>
              <a:t>i</a:t>
            </a:r>
            <a:r>
              <a:rPr sz="2400" spc="-125" dirty="0">
                <a:latin typeface="Open Sans Light" panose="020B0306030504020204" pitchFamily="34" charset="0"/>
                <a:ea typeface="Open Sans Light" panose="020B0306030504020204" pitchFamily="34" charset="0"/>
                <a:cs typeface="Open Sans Light" panose="020B0306030504020204" pitchFamily="34" charset="0"/>
              </a:rPr>
              <a:t>n</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50" dirty="0">
                <a:latin typeface="Open Sans Light" panose="020B0306030504020204" pitchFamily="34" charset="0"/>
                <a:ea typeface="Open Sans Light" panose="020B0306030504020204" pitchFamily="34" charset="0"/>
                <a:cs typeface="Open Sans Light" panose="020B0306030504020204" pitchFamily="34" charset="0"/>
              </a:rPr>
              <a:t>t</a:t>
            </a:r>
            <a:r>
              <a:rPr sz="2400" spc="-114" dirty="0">
                <a:latin typeface="Open Sans Light" panose="020B0306030504020204" pitchFamily="34" charset="0"/>
                <a:ea typeface="Open Sans Light" panose="020B0306030504020204" pitchFamily="34" charset="0"/>
                <a:cs typeface="Open Sans Light" panose="020B0306030504020204" pitchFamily="34" charset="0"/>
              </a:rPr>
              <a:t>h</a:t>
            </a:r>
            <a:r>
              <a:rPr sz="2400" spc="-40" dirty="0">
                <a:latin typeface="Open Sans Light" panose="020B0306030504020204" pitchFamily="34" charset="0"/>
                <a:ea typeface="Open Sans Light" panose="020B0306030504020204" pitchFamily="34" charset="0"/>
                <a:cs typeface="Open Sans Light" panose="020B0306030504020204" pitchFamily="34" charset="0"/>
              </a:rPr>
              <a:t>e</a:t>
            </a:r>
            <a:r>
              <a:rPr sz="2400" spc="-80" dirty="0">
                <a:latin typeface="Open Sans Light" panose="020B0306030504020204" pitchFamily="34" charset="0"/>
                <a:ea typeface="Open Sans Light" panose="020B0306030504020204" pitchFamily="34" charset="0"/>
                <a:cs typeface="Open Sans Light" panose="020B0306030504020204" pitchFamily="34" charset="0"/>
              </a:rPr>
              <a:t> </a:t>
            </a:r>
            <a:r>
              <a:rPr sz="2400" spc="-90" dirty="0">
                <a:latin typeface="Open Sans Light" panose="020B0306030504020204" pitchFamily="34" charset="0"/>
                <a:ea typeface="Open Sans Light" panose="020B0306030504020204" pitchFamily="34" charset="0"/>
                <a:cs typeface="Open Sans Light" panose="020B0306030504020204" pitchFamily="34" charset="0"/>
              </a:rPr>
              <a:t>U</a:t>
            </a:r>
            <a:r>
              <a:rPr sz="2400" spc="60" dirty="0">
                <a:latin typeface="Open Sans Light" panose="020B0306030504020204" pitchFamily="34" charset="0"/>
                <a:ea typeface="Open Sans Light" panose="020B0306030504020204" pitchFamily="34" charset="0"/>
                <a:cs typeface="Open Sans Light" panose="020B0306030504020204" pitchFamily="34" charset="0"/>
              </a:rPr>
              <a:t>K</a:t>
            </a:r>
            <a:r>
              <a:rPr sz="2400" spc="-110" dirty="0">
                <a:latin typeface="Open Sans Light" panose="020B0306030504020204" pitchFamily="34" charset="0"/>
                <a:ea typeface="Open Sans Light" panose="020B0306030504020204" pitchFamily="34" charset="0"/>
                <a:cs typeface="Open Sans Light" panose="020B0306030504020204" pitchFamily="34" charset="0"/>
              </a:rPr>
              <a: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912267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1498</Words>
  <Application>Microsoft Office PowerPoint</Application>
  <PresentationFormat>Custom</PresentationFormat>
  <Paragraphs>118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Lucida Sans</vt:lpstr>
      <vt:lpstr>Open Sans Light</vt:lpstr>
      <vt:lpstr>Railway</vt:lpstr>
      <vt:lpstr>Raleway</vt:lpstr>
      <vt:lpstr>Office Theme</vt:lpstr>
      <vt:lpstr>PowerPoint Presentation</vt:lpstr>
      <vt:lpstr>PowerPoint Presentation</vt:lpstr>
      <vt:lpstr>What is bias?</vt:lpstr>
      <vt:lpstr>PowerPoint Presentation</vt:lpstr>
      <vt:lpstr>PowerPoint Presentation</vt:lpstr>
      <vt:lpstr>PowerPoint Presentation</vt:lpstr>
      <vt:lpstr>Activity 1: Lying in Statistics</vt:lpstr>
      <vt:lpstr>PowerPoint Presentation</vt:lpstr>
      <vt:lpstr>PowerPoint Presentation</vt:lpstr>
      <vt:lpstr>Activity 2: How did we do?</vt:lpstr>
      <vt:lpstr>PowerPoint Presentation</vt:lpstr>
      <vt:lpstr>PowerPoint Presentation</vt:lpstr>
      <vt:lpstr>Activity 3: The Right Visual</vt:lpstr>
      <vt:lpstr>PowerPoint Presentation</vt:lpstr>
      <vt:lpstr>PowerPoint Presentation</vt:lpstr>
      <vt:lpstr>Activity 4: Can you infer with your data?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Electoral Turnout:  How Many People  Decide to Vote?  (Descriptive Statistics)</dc:title>
  <dc:creator>Alexandra Anderson</dc:creator>
  <cp:lastModifiedBy>Alexandra Anderson</cp:lastModifiedBy>
  <cp:revision>12</cp:revision>
  <dcterms:created xsi:type="dcterms:W3CDTF">2021-03-04T11:30:30Z</dcterms:created>
  <dcterms:modified xsi:type="dcterms:W3CDTF">2021-09-02T19:17:52Z</dcterms:modified>
</cp:coreProperties>
</file>