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2" r:id="rId1"/>
  </p:sldMasterIdLst>
  <p:notesMasterIdLst>
    <p:notesMasterId r:id="rId18"/>
  </p:notesMasterIdLst>
  <p:sldIdLst>
    <p:sldId id="256" r:id="rId2"/>
    <p:sldId id="266" r:id="rId3"/>
    <p:sldId id="258" r:id="rId4"/>
    <p:sldId id="261" r:id="rId5"/>
    <p:sldId id="260" r:id="rId6"/>
    <p:sldId id="270" r:id="rId7"/>
    <p:sldId id="269" r:id="rId8"/>
    <p:sldId id="273" r:id="rId9"/>
    <p:sldId id="272" r:id="rId10"/>
    <p:sldId id="271" r:id="rId11"/>
    <p:sldId id="262" r:id="rId12"/>
    <p:sldId id="265" r:id="rId13"/>
    <p:sldId id="263" r:id="rId14"/>
    <p:sldId id="264" r:id="rId15"/>
    <p:sldId id="267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 Wallace" initials="J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0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43" autoAdjust="0"/>
  </p:normalViewPr>
  <p:slideViewPr>
    <p:cSldViewPr>
      <p:cViewPr>
        <p:scale>
          <a:sx n="80" d="100"/>
          <a:sy n="80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085BC0-4B43-45C1-8217-9ACE24D82E1D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3F44A1D-147E-4E31-9A36-9FBF7645A434}">
      <dgm:prSet phldrT="[Text]" custT="1"/>
      <dgm:spPr/>
      <dgm:t>
        <a:bodyPr/>
        <a:lstStyle/>
        <a:p>
          <a:r>
            <a:rPr lang="en-GB" sz="1400" dirty="0"/>
            <a:t>Co-Chaired by </a:t>
          </a:r>
          <a:r>
            <a:rPr lang="en-GB" sz="1400" dirty="0" err="1"/>
            <a:t>Martyn</a:t>
          </a:r>
          <a:r>
            <a:rPr lang="en-GB" sz="1400" dirty="0"/>
            <a:t> Evans and </a:t>
          </a:r>
          <a:r>
            <a:rPr lang="en-GB" sz="1400" dirty="0" err="1"/>
            <a:t>Aideen</a:t>
          </a:r>
          <a:r>
            <a:rPr lang="en-GB" sz="1400" dirty="0"/>
            <a:t> McGinley</a:t>
          </a:r>
        </a:p>
      </dgm:t>
    </dgm:pt>
    <dgm:pt modelId="{AD301216-AD7E-4A4F-A7A0-7E72483A57CA}" type="parTrans" cxnId="{E896BF48-01E8-498D-BE7B-4F1A15275D15}">
      <dgm:prSet/>
      <dgm:spPr/>
      <dgm:t>
        <a:bodyPr/>
        <a:lstStyle/>
        <a:p>
          <a:endParaRPr lang="en-GB"/>
        </a:p>
      </dgm:t>
    </dgm:pt>
    <dgm:pt modelId="{02BC5B30-FB5D-497B-A94E-920FF570669D}" type="sibTrans" cxnId="{E896BF48-01E8-498D-BE7B-4F1A15275D15}">
      <dgm:prSet/>
      <dgm:spPr/>
      <dgm:t>
        <a:bodyPr/>
        <a:lstStyle/>
        <a:p>
          <a:endParaRPr lang="en-GB"/>
        </a:p>
      </dgm:t>
    </dgm:pt>
    <dgm:pt modelId="{AC6ED2CF-2470-481C-A004-C2E325D63A43}">
      <dgm:prSet phldrT="[Text]" custT="1"/>
      <dgm:spPr/>
      <dgm:t>
        <a:bodyPr/>
        <a:lstStyle/>
        <a:p>
          <a:r>
            <a:rPr lang="en-GB" sz="1400" dirty="0"/>
            <a:t>Representation from political sponsors and cross-</a:t>
          </a:r>
          <a:r>
            <a:rPr lang="en-GB" sz="1400" dirty="0" err="1"/>
            <a:t>sectoral</a:t>
          </a:r>
          <a:r>
            <a:rPr lang="en-GB" sz="1400" dirty="0"/>
            <a:t> stakeholders</a:t>
          </a:r>
        </a:p>
      </dgm:t>
    </dgm:pt>
    <dgm:pt modelId="{4F984458-BAE2-4BD7-A8D6-51600EABBB84}" type="parTrans" cxnId="{A5374DD2-BD91-4870-AFE0-409C33A8780F}">
      <dgm:prSet/>
      <dgm:spPr/>
      <dgm:t>
        <a:bodyPr/>
        <a:lstStyle/>
        <a:p>
          <a:endParaRPr lang="en-GB"/>
        </a:p>
      </dgm:t>
    </dgm:pt>
    <dgm:pt modelId="{16657194-17C8-4F67-80FE-18C11BA5D8E9}" type="sibTrans" cxnId="{A5374DD2-BD91-4870-AFE0-409C33A8780F}">
      <dgm:prSet/>
      <dgm:spPr/>
      <dgm:t>
        <a:bodyPr/>
        <a:lstStyle/>
        <a:p>
          <a:endParaRPr lang="en-GB"/>
        </a:p>
      </dgm:t>
    </dgm:pt>
    <dgm:pt modelId="{4DEAF8A0-28DA-4C13-BBE5-52049801E25B}">
      <dgm:prSet phldrT="[Text]"/>
      <dgm:spPr/>
      <dgm:t>
        <a:bodyPr/>
        <a:lstStyle/>
        <a:p>
          <a:r>
            <a:rPr lang="en-GB"/>
            <a:t>Process</a:t>
          </a:r>
        </a:p>
      </dgm:t>
    </dgm:pt>
    <dgm:pt modelId="{7B7A7504-275E-4C4D-BE2C-83E1592A71D0}" type="parTrans" cxnId="{F3B0E890-9BD9-4C86-9ADD-37A48A57E3C5}">
      <dgm:prSet/>
      <dgm:spPr/>
      <dgm:t>
        <a:bodyPr/>
        <a:lstStyle/>
        <a:p>
          <a:endParaRPr lang="en-GB"/>
        </a:p>
      </dgm:t>
    </dgm:pt>
    <dgm:pt modelId="{005A5CEB-BD3A-498B-AE23-6894110F83C2}" type="sibTrans" cxnId="{F3B0E890-9BD9-4C86-9ADD-37A48A57E3C5}">
      <dgm:prSet/>
      <dgm:spPr/>
      <dgm:t>
        <a:bodyPr/>
        <a:lstStyle/>
        <a:p>
          <a:endParaRPr lang="en-GB"/>
        </a:p>
      </dgm:t>
    </dgm:pt>
    <dgm:pt modelId="{10970EA2-0EFE-43BA-9252-6BE3A97CFC56}">
      <dgm:prSet phldrT="[Text]" custT="1"/>
      <dgm:spPr/>
      <dgm:t>
        <a:bodyPr/>
        <a:lstStyle/>
        <a:p>
          <a:r>
            <a:rPr lang="en-GB" sz="1400" dirty="0"/>
            <a:t>Four Roundtable meetings</a:t>
          </a:r>
        </a:p>
      </dgm:t>
    </dgm:pt>
    <dgm:pt modelId="{CF2F46EF-0F9D-420D-9FC5-6885E9F8074F}" type="parTrans" cxnId="{A526EF64-ABF9-4FD4-9903-2839729ABEE6}">
      <dgm:prSet/>
      <dgm:spPr/>
      <dgm:t>
        <a:bodyPr/>
        <a:lstStyle/>
        <a:p>
          <a:endParaRPr lang="en-GB"/>
        </a:p>
      </dgm:t>
    </dgm:pt>
    <dgm:pt modelId="{C714FB71-27C3-4A4B-8924-F09A54D76140}" type="sibTrans" cxnId="{A526EF64-ABF9-4FD4-9903-2839729ABEE6}">
      <dgm:prSet/>
      <dgm:spPr/>
      <dgm:t>
        <a:bodyPr/>
        <a:lstStyle/>
        <a:p>
          <a:endParaRPr lang="en-GB"/>
        </a:p>
      </dgm:t>
    </dgm:pt>
    <dgm:pt modelId="{9236CC5F-E1DB-44B8-8C0C-BC43EAA44BAA}">
      <dgm:prSet phldrT="[Text]" custT="1"/>
      <dgm:spPr/>
      <dgm:t>
        <a:bodyPr/>
        <a:lstStyle/>
        <a:p>
          <a:r>
            <a:rPr lang="en-GB" sz="1400" dirty="0"/>
            <a:t>Call for evidence</a:t>
          </a:r>
        </a:p>
      </dgm:t>
    </dgm:pt>
    <dgm:pt modelId="{A387FFCE-C58B-4A78-ABEB-19511CA5D12C}" type="parTrans" cxnId="{6D00FD15-F635-4B3B-ABFE-A420AFFD66FA}">
      <dgm:prSet/>
      <dgm:spPr/>
      <dgm:t>
        <a:bodyPr/>
        <a:lstStyle/>
        <a:p>
          <a:endParaRPr lang="en-GB"/>
        </a:p>
      </dgm:t>
    </dgm:pt>
    <dgm:pt modelId="{6D68DA05-9CF1-4EEC-A201-1A33209591B9}" type="sibTrans" cxnId="{6D00FD15-F635-4B3B-ABFE-A420AFFD66FA}">
      <dgm:prSet/>
      <dgm:spPr/>
      <dgm:t>
        <a:bodyPr/>
        <a:lstStyle/>
        <a:p>
          <a:endParaRPr lang="en-GB"/>
        </a:p>
      </dgm:t>
    </dgm:pt>
    <dgm:pt modelId="{39EEECD6-A498-47F5-8D94-EF5BFA1E36A2}">
      <dgm:prSet phldrT="[Text]"/>
      <dgm:spPr/>
      <dgm:t>
        <a:bodyPr/>
        <a:lstStyle/>
        <a:p>
          <a:r>
            <a:rPr lang="en-GB" dirty="0"/>
            <a:t>Reporting</a:t>
          </a:r>
        </a:p>
      </dgm:t>
    </dgm:pt>
    <dgm:pt modelId="{F1EDCF18-A433-4FCB-891B-63093C3FE671}" type="parTrans" cxnId="{85A02584-A6B6-4918-983D-AE41038169D1}">
      <dgm:prSet/>
      <dgm:spPr/>
      <dgm:t>
        <a:bodyPr/>
        <a:lstStyle/>
        <a:p>
          <a:endParaRPr lang="en-GB"/>
        </a:p>
      </dgm:t>
    </dgm:pt>
    <dgm:pt modelId="{0E03D78A-1691-4DC6-9433-F84DB6082A73}" type="sibTrans" cxnId="{85A02584-A6B6-4918-983D-AE41038169D1}">
      <dgm:prSet/>
      <dgm:spPr/>
      <dgm:t>
        <a:bodyPr/>
        <a:lstStyle/>
        <a:p>
          <a:endParaRPr lang="en-GB"/>
        </a:p>
      </dgm:t>
    </dgm:pt>
    <dgm:pt modelId="{7A252B05-2EC9-4AD1-BCC4-1B14979A60E5}">
      <dgm:prSet phldrT="[Text]" custT="1"/>
      <dgm:spPr/>
      <dgm:t>
        <a:bodyPr/>
        <a:lstStyle/>
        <a:p>
          <a:r>
            <a:rPr lang="en-GB" sz="1400" dirty="0"/>
            <a:t>Short report with recommendations and clear steps for implementation</a:t>
          </a:r>
        </a:p>
      </dgm:t>
    </dgm:pt>
    <dgm:pt modelId="{8BFEC793-F9A2-497C-AABA-524FB046D7BD}" type="parTrans" cxnId="{1ADDE324-737E-4DC7-8FDC-A825360F25A0}">
      <dgm:prSet/>
      <dgm:spPr/>
      <dgm:t>
        <a:bodyPr/>
        <a:lstStyle/>
        <a:p>
          <a:endParaRPr lang="en-GB"/>
        </a:p>
      </dgm:t>
    </dgm:pt>
    <dgm:pt modelId="{96CF74E4-F548-4478-AD27-49A3BD16984D}" type="sibTrans" cxnId="{1ADDE324-737E-4DC7-8FDC-A825360F25A0}">
      <dgm:prSet/>
      <dgm:spPr/>
      <dgm:t>
        <a:bodyPr/>
        <a:lstStyle/>
        <a:p>
          <a:endParaRPr lang="en-GB"/>
        </a:p>
      </dgm:t>
    </dgm:pt>
    <dgm:pt modelId="{377CC138-6318-43EC-863B-75B865AAF128}">
      <dgm:prSet phldrT="[Text]" custT="1"/>
      <dgm:spPr/>
      <dgm:t>
        <a:bodyPr/>
        <a:lstStyle/>
        <a:p>
          <a:r>
            <a:rPr lang="en-GB" sz="1400" dirty="0"/>
            <a:t>Launch hosted by the Minister (12th March)</a:t>
          </a:r>
        </a:p>
      </dgm:t>
    </dgm:pt>
    <dgm:pt modelId="{AAA75649-52E9-40DE-8A08-3EAE62E6171D}" type="parTrans" cxnId="{4ADB553F-90CE-4C60-9EEA-C77CF1377CA7}">
      <dgm:prSet/>
      <dgm:spPr/>
      <dgm:t>
        <a:bodyPr/>
        <a:lstStyle/>
        <a:p>
          <a:endParaRPr lang="en-GB"/>
        </a:p>
      </dgm:t>
    </dgm:pt>
    <dgm:pt modelId="{1A897C1D-C889-49F3-8FAD-8EB434EC30D9}" type="sibTrans" cxnId="{4ADB553F-90CE-4C60-9EEA-C77CF1377CA7}">
      <dgm:prSet/>
      <dgm:spPr/>
      <dgm:t>
        <a:bodyPr/>
        <a:lstStyle/>
        <a:p>
          <a:endParaRPr lang="en-GB"/>
        </a:p>
      </dgm:t>
    </dgm:pt>
    <dgm:pt modelId="{7EFA2C41-5933-4D95-B55A-474142EB1CA3}">
      <dgm:prSet phldrT="[Text]" custT="1"/>
      <dgm:spPr/>
      <dgm:t>
        <a:bodyPr/>
        <a:lstStyle/>
        <a:p>
          <a:r>
            <a:rPr lang="en-GB" sz="1400" dirty="0"/>
            <a:t>Study trip to Scotland</a:t>
          </a:r>
        </a:p>
      </dgm:t>
    </dgm:pt>
    <dgm:pt modelId="{72230934-2D15-40F5-88AD-A65B116A0247}" type="parTrans" cxnId="{D4F377AE-30AD-4F27-A49B-57B9873AFE2E}">
      <dgm:prSet/>
      <dgm:spPr/>
      <dgm:t>
        <a:bodyPr/>
        <a:lstStyle/>
        <a:p>
          <a:endParaRPr lang="en-GB"/>
        </a:p>
      </dgm:t>
    </dgm:pt>
    <dgm:pt modelId="{8785FF0C-A585-45CA-9157-DC4691B3D724}" type="sibTrans" cxnId="{D4F377AE-30AD-4F27-A49B-57B9873AFE2E}">
      <dgm:prSet/>
      <dgm:spPr/>
      <dgm:t>
        <a:bodyPr/>
        <a:lstStyle/>
        <a:p>
          <a:endParaRPr lang="en-GB"/>
        </a:p>
      </dgm:t>
    </dgm:pt>
    <dgm:pt modelId="{C5305B8E-1CBD-4BA6-8038-42C50DDFE408}">
      <dgm:prSet phldrT="[Text]" custT="1"/>
      <dgm:spPr/>
      <dgm:t>
        <a:bodyPr/>
        <a:lstStyle/>
        <a:p>
          <a:r>
            <a:rPr lang="en-GB" sz="1400" dirty="0"/>
            <a:t>Focus groups with the public</a:t>
          </a:r>
        </a:p>
      </dgm:t>
    </dgm:pt>
    <dgm:pt modelId="{DF7446B7-A145-45C5-8F52-53D0E9D37358}" type="parTrans" cxnId="{92EB08C3-DA9D-4D9E-A8CF-912BD0B776A8}">
      <dgm:prSet/>
      <dgm:spPr/>
      <dgm:t>
        <a:bodyPr/>
        <a:lstStyle/>
        <a:p>
          <a:endParaRPr lang="en-GB"/>
        </a:p>
      </dgm:t>
    </dgm:pt>
    <dgm:pt modelId="{DB7F25D9-D57E-434D-B181-3E95A431E82F}" type="sibTrans" cxnId="{92EB08C3-DA9D-4D9E-A8CF-912BD0B776A8}">
      <dgm:prSet/>
      <dgm:spPr/>
      <dgm:t>
        <a:bodyPr/>
        <a:lstStyle/>
        <a:p>
          <a:endParaRPr lang="en-GB"/>
        </a:p>
      </dgm:t>
    </dgm:pt>
    <dgm:pt modelId="{DF80719B-6281-4712-9CEC-13241D7D759E}">
      <dgm:prSet phldrT="[Text]" custT="1"/>
      <dgm:spPr/>
      <dgm:t>
        <a:bodyPr/>
        <a:lstStyle/>
        <a:p>
          <a:r>
            <a:rPr lang="en-GB" sz="1400" dirty="0"/>
            <a:t>Partnership with Queens University Belfast (secretariat)</a:t>
          </a:r>
        </a:p>
      </dgm:t>
    </dgm:pt>
    <dgm:pt modelId="{90F55301-830A-4463-A795-011CD20826CD}" type="parTrans" cxnId="{764C34A6-0FBB-43CA-B4F9-55E2897C74A9}">
      <dgm:prSet/>
      <dgm:spPr/>
      <dgm:t>
        <a:bodyPr/>
        <a:lstStyle/>
        <a:p>
          <a:endParaRPr lang="en-GB"/>
        </a:p>
      </dgm:t>
    </dgm:pt>
    <dgm:pt modelId="{9A337300-C491-4839-9144-DA82DEE8B83C}" type="sibTrans" cxnId="{764C34A6-0FBB-43CA-B4F9-55E2897C74A9}">
      <dgm:prSet/>
      <dgm:spPr/>
      <dgm:t>
        <a:bodyPr/>
        <a:lstStyle/>
        <a:p>
          <a:endParaRPr lang="en-GB"/>
        </a:p>
      </dgm:t>
    </dgm:pt>
    <dgm:pt modelId="{8D19A115-540B-4FDE-8DCE-C1B8B9A1CB8F}">
      <dgm:prSet phldrT="[Text]" custT="1"/>
      <dgm:spPr/>
      <dgm:t>
        <a:bodyPr/>
        <a:lstStyle/>
        <a:p>
          <a:r>
            <a:rPr lang="en-GB" sz="1400" dirty="0"/>
            <a:t>Background report covering all evidence received</a:t>
          </a:r>
        </a:p>
      </dgm:t>
    </dgm:pt>
    <dgm:pt modelId="{99A54950-987F-4B5A-9650-B800B8E4549D}" type="parTrans" cxnId="{1D944FD3-B893-4A66-BD16-683D7475658E}">
      <dgm:prSet/>
      <dgm:spPr/>
      <dgm:t>
        <a:bodyPr/>
        <a:lstStyle/>
        <a:p>
          <a:endParaRPr lang="en-GB"/>
        </a:p>
      </dgm:t>
    </dgm:pt>
    <dgm:pt modelId="{33053519-9977-4A94-B75B-25B6794FDA88}" type="sibTrans" cxnId="{1D944FD3-B893-4A66-BD16-683D7475658E}">
      <dgm:prSet/>
      <dgm:spPr/>
      <dgm:t>
        <a:bodyPr/>
        <a:lstStyle/>
        <a:p>
          <a:endParaRPr lang="en-GB"/>
        </a:p>
      </dgm:t>
    </dgm:pt>
    <dgm:pt modelId="{8982A9D1-1138-4019-8635-D16DEC56EB08}">
      <dgm:prSet phldrT="[Text]" custT="1"/>
      <dgm:spPr/>
      <dgm:t>
        <a:bodyPr/>
        <a:lstStyle/>
        <a:p>
          <a:r>
            <a:rPr lang="en-GB" sz="1400" dirty="0"/>
            <a:t>Pre-publication meetings with the Minister and Chair of the Finance Committee</a:t>
          </a:r>
        </a:p>
      </dgm:t>
    </dgm:pt>
    <dgm:pt modelId="{182F0770-5A66-4BC0-9B62-09AE105E5ACB}" type="parTrans" cxnId="{AFC19395-E871-4F38-A518-2589CA9E3DB1}">
      <dgm:prSet/>
      <dgm:spPr/>
      <dgm:t>
        <a:bodyPr/>
        <a:lstStyle/>
        <a:p>
          <a:endParaRPr lang="en-GB"/>
        </a:p>
      </dgm:t>
    </dgm:pt>
    <dgm:pt modelId="{5FE82A82-CA6C-4214-9AD3-61C7A7F61C43}" type="sibTrans" cxnId="{AFC19395-E871-4F38-A518-2589CA9E3DB1}">
      <dgm:prSet/>
      <dgm:spPr/>
      <dgm:t>
        <a:bodyPr/>
        <a:lstStyle/>
        <a:p>
          <a:endParaRPr lang="en-GB"/>
        </a:p>
      </dgm:t>
    </dgm:pt>
    <dgm:pt modelId="{CEFAF150-CC8E-41DE-B442-E64F17FDA54C}">
      <dgm:prSet phldrT="[Text]" custT="1"/>
      <dgm:spPr/>
      <dgm:t>
        <a:bodyPr/>
        <a:lstStyle/>
        <a:p>
          <a:r>
            <a:rPr lang="en-GB" sz="1400" dirty="0"/>
            <a:t>Engagement with Chief Executives Forum and Finance Committee</a:t>
          </a:r>
        </a:p>
      </dgm:t>
    </dgm:pt>
    <dgm:pt modelId="{D5AE27EC-1671-4486-BB1D-404C1E4561B6}" type="parTrans" cxnId="{A787F638-ED9A-4C4E-BDB1-FF0112D55E0B}">
      <dgm:prSet/>
      <dgm:spPr/>
      <dgm:t>
        <a:bodyPr/>
        <a:lstStyle/>
        <a:p>
          <a:endParaRPr lang="en-GB"/>
        </a:p>
      </dgm:t>
    </dgm:pt>
    <dgm:pt modelId="{F7FD610F-F9D9-4F6F-B713-C8160A6C0F0F}" type="sibTrans" cxnId="{A787F638-ED9A-4C4E-BDB1-FF0112D55E0B}">
      <dgm:prSet/>
      <dgm:spPr/>
      <dgm:t>
        <a:bodyPr/>
        <a:lstStyle/>
        <a:p>
          <a:endParaRPr lang="en-GB"/>
        </a:p>
      </dgm:t>
    </dgm:pt>
    <dgm:pt modelId="{BFC6A827-8A78-44F0-91C3-74D0F9002E60}">
      <dgm:prSet phldrT="[Text]"/>
      <dgm:spPr/>
      <dgm:t>
        <a:bodyPr/>
        <a:lstStyle/>
        <a:p>
          <a:r>
            <a:rPr lang="en-GB"/>
            <a:t>Membership</a:t>
          </a:r>
        </a:p>
      </dgm:t>
    </dgm:pt>
    <dgm:pt modelId="{40EB2E04-BEC2-40A3-928C-E5C99C0750D1}" type="sibTrans" cxnId="{6EA67593-EDEC-4144-9336-D84BACDE79AA}">
      <dgm:prSet/>
      <dgm:spPr/>
      <dgm:t>
        <a:bodyPr/>
        <a:lstStyle/>
        <a:p>
          <a:endParaRPr lang="en-GB"/>
        </a:p>
      </dgm:t>
    </dgm:pt>
    <dgm:pt modelId="{0B4533BD-DBF6-4F63-B43B-0567E51BDAE0}" type="parTrans" cxnId="{6EA67593-EDEC-4144-9336-D84BACDE79AA}">
      <dgm:prSet/>
      <dgm:spPr/>
      <dgm:t>
        <a:bodyPr/>
        <a:lstStyle/>
        <a:p>
          <a:endParaRPr lang="en-GB"/>
        </a:p>
      </dgm:t>
    </dgm:pt>
    <dgm:pt modelId="{45B609EA-011D-430C-AC75-05C6E7C67326}" type="pres">
      <dgm:prSet presAssocID="{C9085BC0-4B43-45C1-8217-9ACE24D82E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775B5D7-7970-4AF6-992F-69006FC2401A}" type="pres">
      <dgm:prSet presAssocID="{39EEECD6-A498-47F5-8D94-EF5BFA1E36A2}" presName="boxAndChildren" presStyleCnt="0"/>
      <dgm:spPr/>
    </dgm:pt>
    <dgm:pt modelId="{AD197ED7-C04F-459E-9789-C983A0CAD00F}" type="pres">
      <dgm:prSet presAssocID="{39EEECD6-A498-47F5-8D94-EF5BFA1E36A2}" presName="parentTextBox" presStyleLbl="node1" presStyleIdx="0" presStyleCnt="3"/>
      <dgm:spPr/>
      <dgm:t>
        <a:bodyPr/>
        <a:lstStyle/>
        <a:p>
          <a:endParaRPr lang="en-GB"/>
        </a:p>
      </dgm:t>
    </dgm:pt>
    <dgm:pt modelId="{9A11E753-2DD0-4A0D-8E5F-0D53A985608D}" type="pres">
      <dgm:prSet presAssocID="{39EEECD6-A498-47F5-8D94-EF5BFA1E36A2}" presName="entireBox" presStyleLbl="node1" presStyleIdx="0" presStyleCnt="3"/>
      <dgm:spPr/>
      <dgm:t>
        <a:bodyPr/>
        <a:lstStyle/>
        <a:p>
          <a:endParaRPr lang="en-GB"/>
        </a:p>
      </dgm:t>
    </dgm:pt>
    <dgm:pt modelId="{F38144B2-C29F-474C-8A01-C3DCA003E727}" type="pres">
      <dgm:prSet presAssocID="{39EEECD6-A498-47F5-8D94-EF5BFA1E36A2}" presName="descendantBox" presStyleCnt="0"/>
      <dgm:spPr/>
    </dgm:pt>
    <dgm:pt modelId="{6A77F336-3F7B-4A69-BFC6-0178DB7FCF26}" type="pres">
      <dgm:prSet presAssocID="{7A252B05-2EC9-4AD1-BCC4-1B14979A60E5}" presName="childTextBox" presStyleLbl="fgAccFollowNode1" presStyleIdx="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1F679A-3DAC-4A2A-9915-3DA6E6CE0010}" type="pres">
      <dgm:prSet presAssocID="{8D19A115-540B-4FDE-8DCE-C1B8B9A1CB8F}" presName="childTextBox" presStyleLbl="fgAccFollowNode1" presStyleIdx="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749D88-10CA-41D5-BBAD-77F5E3BFA86E}" type="pres">
      <dgm:prSet presAssocID="{8982A9D1-1138-4019-8635-D16DEC56EB08}" presName="childTextBox" presStyleLbl="fgAccFollowNode1" presStyleIdx="2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D20AB6-190F-4A24-8B96-5EB77260FCC1}" type="pres">
      <dgm:prSet presAssocID="{377CC138-6318-43EC-863B-75B865AAF128}" presName="childTextBox" presStyleLbl="fgAccFollowNode1" presStyleIdx="3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8E373F0-13BE-4E05-AAA3-3BE297394C33}" type="pres">
      <dgm:prSet presAssocID="{005A5CEB-BD3A-498B-AE23-6894110F83C2}" presName="sp" presStyleCnt="0"/>
      <dgm:spPr/>
    </dgm:pt>
    <dgm:pt modelId="{086554DB-0815-4126-ABA1-26F8DEDD53CF}" type="pres">
      <dgm:prSet presAssocID="{4DEAF8A0-28DA-4C13-BBE5-52049801E25B}" presName="arrowAndChildren" presStyleCnt="0"/>
      <dgm:spPr/>
    </dgm:pt>
    <dgm:pt modelId="{F2C11971-06E5-464E-ACC3-A25673B66DFB}" type="pres">
      <dgm:prSet presAssocID="{4DEAF8A0-28DA-4C13-BBE5-52049801E25B}" presName="parentTextArrow" presStyleLbl="node1" presStyleIdx="0" presStyleCnt="3"/>
      <dgm:spPr/>
      <dgm:t>
        <a:bodyPr/>
        <a:lstStyle/>
        <a:p>
          <a:endParaRPr lang="en-GB"/>
        </a:p>
      </dgm:t>
    </dgm:pt>
    <dgm:pt modelId="{B4D25E84-78D8-403B-8E1C-A517B51F9C50}" type="pres">
      <dgm:prSet presAssocID="{4DEAF8A0-28DA-4C13-BBE5-52049801E25B}" presName="arrow" presStyleLbl="node1" presStyleIdx="1" presStyleCnt="3"/>
      <dgm:spPr/>
      <dgm:t>
        <a:bodyPr/>
        <a:lstStyle/>
        <a:p>
          <a:endParaRPr lang="en-GB"/>
        </a:p>
      </dgm:t>
    </dgm:pt>
    <dgm:pt modelId="{BEBA4965-66EC-4081-A51B-FAA0CD6D09C0}" type="pres">
      <dgm:prSet presAssocID="{4DEAF8A0-28DA-4C13-BBE5-52049801E25B}" presName="descendantArrow" presStyleCnt="0"/>
      <dgm:spPr/>
    </dgm:pt>
    <dgm:pt modelId="{9D4AB6A7-4B8A-4169-BF22-BF4053D1BA80}" type="pres">
      <dgm:prSet presAssocID="{10970EA2-0EFE-43BA-9252-6BE3A97CFC56}" presName="childTextArrow" presStyleLbl="fgAccFollowNode1" presStyleIdx="4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9788D2B-FBB2-47EF-A78A-163C15F282E6}" type="pres">
      <dgm:prSet presAssocID="{9236CC5F-E1DB-44B8-8C0C-BC43EAA44BAA}" presName="childTextArrow" presStyleLbl="fgAccFollowNode1" presStyleIdx="5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C0CA91-B0C8-48F5-A3DB-39D3F4DC7C96}" type="pres">
      <dgm:prSet presAssocID="{7EFA2C41-5933-4D95-B55A-474142EB1CA3}" presName="childTextArrow" presStyleLbl="fgAccFollowNode1" presStyleIdx="6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3C2F98-81EC-4C00-8A88-67650CD99E07}" type="pres">
      <dgm:prSet presAssocID="{C5305B8E-1CBD-4BA6-8038-42C50DDFE408}" presName="childTextArrow" presStyleLbl="fgAccFollowNode1" presStyleIdx="7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08D0A2-E7D0-4CFE-B8EF-17A43B1DB0B5}" type="pres">
      <dgm:prSet presAssocID="{CEFAF150-CC8E-41DE-B442-E64F17FDA54C}" presName="childTextArrow" presStyleLbl="fgAccFollowNode1" presStyleIdx="8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86978E8-51C4-4E41-B928-3362B3E70135}" type="pres">
      <dgm:prSet presAssocID="{40EB2E04-BEC2-40A3-928C-E5C99C0750D1}" presName="sp" presStyleCnt="0"/>
      <dgm:spPr/>
    </dgm:pt>
    <dgm:pt modelId="{BCCE3727-8E09-4B2E-8E7D-8B172979A8BB}" type="pres">
      <dgm:prSet presAssocID="{BFC6A827-8A78-44F0-91C3-74D0F9002E60}" presName="arrowAndChildren" presStyleCnt="0"/>
      <dgm:spPr/>
    </dgm:pt>
    <dgm:pt modelId="{5649A1FA-6853-4806-8FBE-14781DF0BD13}" type="pres">
      <dgm:prSet presAssocID="{BFC6A827-8A78-44F0-91C3-74D0F9002E60}" presName="parentTextArrow" presStyleLbl="node1" presStyleIdx="1" presStyleCnt="3"/>
      <dgm:spPr/>
      <dgm:t>
        <a:bodyPr/>
        <a:lstStyle/>
        <a:p>
          <a:endParaRPr lang="en-GB"/>
        </a:p>
      </dgm:t>
    </dgm:pt>
    <dgm:pt modelId="{842BAE45-A4FC-4BD3-A6AA-2CD73AB4DB04}" type="pres">
      <dgm:prSet presAssocID="{BFC6A827-8A78-44F0-91C3-74D0F9002E60}" presName="arrow" presStyleLbl="node1" presStyleIdx="2" presStyleCnt="3"/>
      <dgm:spPr/>
      <dgm:t>
        <a:bodyPr/>
        <a:lstStyle/>
        <a:p>
          <a:endParaRPr lang="en-GB"/>
        </a:p>
      </dgm:t>
    </dgm:pt>
    <dgm:pt modelId="{3672F277-216A-4541-8DBA-8E990495A2A2}" type="pres">
      <dgm:prSet presAssocID="{BFC6A827-8A78-44F0-91C3-74D0F9002E60}" presName="descendantArrow" presStyleCnt="0"/>
      <dgm:spPr/>
    </dgm:pt>
    <dgm:pt modelId="{D1AA82CC-2492-4230-847A-FDADC57B90AE}" type="pres">
      <dgm:prSet presAssocID="{33F44A1D-147E-4E31-9A36-9FBF7645A434}" presName="childTextArrow" presStyleLbl="fgAccFollowNode1" presStyleIdx="9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7F8AFD-E19D-4FAB-B098-787992E6F35E}" type="pres">
      <dgm:prSet presAssocID="{AC6ED2CF-2470-481C-A004-C2E325D63A43}" presName="childTextArrow" presStyleLbl="fgAccFollowNode1" presStyleIdx="10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3E7D533-2110-4AAB-85A0-C91762D4486E}" type="pres">
      <dgm:prSet presAssocID="{DF80719B-6281-4712-9CEC-13241D7D759E}" presName="childTextArrow" presStyleLbl="fgAccFollowNode1" presStyleIdx="11" presStyleCnt="1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8552071-F3C7-4D53-8195-7D3569CBB750}" type="presOf" srcId="{CEFAF150-CC8E-41DE-B442-E64F17FDA54C}" destId="{7C08D0A2-E7D0-4CFE-B8EF-17A43B1DB0B5}" srcOrd="0" destOrd="0" presId="urn:microsoft.com/office/officeart/2005/8/layout/process4"/>
    <dgm:cxn modelId="{975E878B-0F61-47D8-8CF7-FBA1B9335707}" type="presOf" srcId="{33F44A1D-147E-4E31-9A36-9FBF7645A434}" destId="{D1AA82CC-2492-4230-847A-FDADC57B90AE}" srcOrd="0" destOrd="0" presId="urn:microsoft.com/office/officeart/2005/8/layout/process4"/>
    <dgm:cxn modelId="{4ADB553F-90CE-4C60-9EEA-C77CF1377CA7}" srcId="{39EEECD6-A498-47F5-8D94-EF5BFA1E36A2}" destId="{377CC138-6318-43EC-863B-75B865AAF128}" srcOrd="3" destOrd="0" parTransId="{AAA75649-52E9-40DE-8A08-3EAE62E6171D}" sibTransId="{1A897C1D-C889-49F3-8FAD-8EB434EC30D9}"/>
    <dgm:cxn modelId="{EE6F06A9-D3A2-418A-9335-97455CC3C0E5}" type="presOf" srcId="{10970EA2-0EFE-43BA-9252-6BE3A97CFC56}" destId="{9D4AB6A7-4B8A-4169-BF22-BF4053D1BA80}" srcOrd="0" destOrd="0" presId="urn:microsoft.com/office/officeart/2005/8/layout/process4"/>
    <dgm:cxn modelId="{DB29B3E0-5C84-40E6-BF09-17FEF6539CCC}" type="presOf" srcId="{39EEECD6-A498-47F5-8D94-EF5BFA1E36A2}" destId="{AD197ED7-C04F-459E-9789-C983A0CAD00F}" srcOrd="0" destOrd="0" presId="urn:microsoft.com/office/officeart/2005/8/layout/process4"/>
    <dgm:cxn modelId="{AFC19395-E871-4F38-A518-2589CA9E3DB1}" srcId="{39EEECD6-A498-47F5-8D94-EF5BFA1E36A2}" destId="{8982A9D1-1138-4019-8635-D16DEC56EB08}" srcOrd="2" destOrd="0" parTransId="{182F0770-5A66-4BC0-9B62-09AE105E5ACB}" sibTransId="{5FE82A82-CA6C-4214-9AD3-61C7A7F61C43}"/>
    <dgm:cxn modelId="{589B2400-3E2E-4A7F-AAF7-78B79C8EDD26}" type="presOf" srcId="{4DEAF8A0-28DA-4C13-BBE5-52049801E25B}" destId="{F2C11971-06E5-464E-ACC3-A25673B66DFB}" srcOrd="0" destOrd="0" presId="urn:microsoft.com/office/officeart/2005/8/layout/process4"/>
    <dgm:cxn modelId="{F120564A-6F12-40AB-8FD4-DC20AAFC628E}" type="presOf" srcId="{8D19A115-540B-4FDE-8DCE-C1B8B9A1CB8F}" destId="{BF1F679A-3DAC-4A2A-9915-3DA6E6CE0010}" srcOrd="0" destOrd="0" presId="urn:microsoft.com/office/officeart/2005/8/layout/process4"/>
    <dgm:cxn modelId="{2B266379-1777-4726-B53E-14C082FC605D}" type="presOf" srcId="{BFC6A827-8A78-44F0-91C3-74D0F9002E60}" destId="{5649A1FA-6853-4806-8FBE-14781DF0BD13}" srcOrd="0" destOrd="0" presId="urn:microsoft.com/office/officeart/2005/8/layout/process4"/>
    <dgm:cxn modelId="{634AD066-340A-4C30-81A6-4A432EAF4593}" type="presOf" srcId="{4DEAF8A0-28DA-4C13-BBE5-52049801E25B}" destId="{B4D25E84-78D8-403B-8E1C-A517B51F9C50}" srcOrd="1" destOrd="0" presId="urn:microsoft.com/office/officeart/2005/8/layout/process4"/>
    <dgm:cxn modelId="{3521994C-4F48-41CF-9CCE-6CD380CAA8AD}" type="presOf" srcId="{8982A9D1-1138-4019-8635-D16DEC56EB08}" destId="{7F749D88-10CA-41D5-BBAD-77F5E3BFA86E}" srcOrd="0" destOrd="0" presId="urn:microsoft.com/office/officeart/2005/8/layout/process4"/>
    <dgm:cxn modelId="{764C34A6-0FBB-43CA-B4F9-55E2897C74A9}" srcId="{BFC6A827-8A78-44F0-91C3-74D0F9002E60}" destId="{DF80719B-6281-4712-9CEC-13241D7D759E}" srcOrd="2" destOrd="0" parTransId="{90F55301-830A-4463-A795-011CD20826CD}" sibTransId="{9A337300-C491-4839-9144-DA82DEE8B83C}"/>
    <dgm:cxn modelId="{DFDAF034-73F3-4612-94A3-CFD5F9DA1E22}" type="presOf" srcId="{C9085BC0-4B43-45C1-8217-9ACE24D82E1D}" destId="{45B609EA-011D-430C-AC75-05C6E7C67326}" srcOrd="0" destOrd="0" presId="urn:microsoft.com/office/officeart/2005/8/layout/process4"/>
    <dgm:cxn modelId="{F3B0E890-9BD9-4C86-9ADD-37A48A57E3C5}" srcId="{C9085BC0-4B43-45C1-8217-9ACE24D82E1D}" destId="{4DEAF8A0-28DA-4C13-BBE5-52049801E25B}" srcOrd="1" destOrd="0" parTransId="{7B7A7504-275E-4C4D-BE2C-83E1592A71D0}" sibTransId="{005A5CEB-BD3A-498B-AE23-6894110F83C2}"/>
    <dgm:cxn modelId="{A526EF64-ABF9-4FD4-9903-2839729ABEE6}" srcId="{4DEAF8A0-28DA-4C13-BBE5-52049801E25B}" destId="{10970EA2-0EFE-43BA-9252-6BE3A97CFC56}" srcOrd="0" destOrd="0" parTransId="{CF2F46EF-0F9D-420D-9FC5-6885E9F8074F}" sibTransId="{C714FB71-27C3-4A4B-8924-F09A54D76140}"/>
    <dgm:cxn modelId="{E896BF48-01E8-498D-BE7B-4F1A15275D15}" srcId="{BFC6A827-8A78-44F0-91C3-74D0F9002E60}" destId="{33F44A1D-147E-4E31-9A36-9FBF7645A434}" srcOrd="0" destOrd="0" parTransId="{AD301216-AD7E-4A4F-A7A0-7E72483A57CA}" sibTransId="{02BC5B30-FB5D-497B-A94E-920FF570669D}"/>
    <dgm:cxn modelId="{1ADDE324-737E-4DC7-8FDC-A825360F25A0}" srcId="{39EEECD6-A498-47F5-8D94-EF5BFA1E36A2}" destId="{7A252B05-2EC9-4AD1-BCC4-1B14979A60E5}" srcOrd="0" destOrd="0" parTransId="{8BFEC793-F9A2-497C-AABA-524FB046D7BD}" sibTransId="{96CF74E4-F548-4478-AD27-49A3BD16984D}"/>
    <dgm:cxn modelId="{189CF9B6-DD43-4DDC-9D6A-8A0D090F3D7E}" type="presOf" srcId="{377CC138-6318-43EC-863B-75B865AAF128}" destId="{E2D20AB6-190F-4A24-8B96-5EB77260FCC1}" srcOrd="0" destOrd="0" presId="urn:microsoft.com/office/officeart/2005/8/layout/process4"/>
    <dgm:cxn modelId="{6D00FD15-F635-4B3B-ABFE-A420AFFD66FA}" srcId="{4DEAF8A0-28DA-4C13-BBE5-52049801E25B}" destId="{9236CC5F-E1DB-44B8-8C0C-BC43EAA44BAA}" srcOrd="1" destOrd="0" parTransId="{A387FFCE-C58B-4A78-ABEB-19511CA5D12C}" sibTransId="{6D68DA05-9CF1-4EEC-A201-1A33209591B9}"/>
    <dgm:cxn modelId="{1AC75F1E-8AD3-4760-A35A-30A3F9FBD53A}" type="presOf" srcId="{DF80719B-6281-4712-9CEC-13241D7D759E}" destId="{33E7D533-2110-4AAB-85A0-C91762D4486E}" srcOrd="0" destOrd="0" presId="urn:microsoft.com/office/officeart/2005/8/layout/process4"/>
    <dgm:cxn modelId="{5E0D992D-2E69-4111-B442-EFF9CCD0CC5B}" type="presOf" srcId="{9236CC5F-E1DB-44B8-8C0C-BC43EAA44BAA}" destId="{99788D2B-FBB2-47EF-A78A-163C15F282E6}" srcOrd="0" destOrd="0" presId="urn:microsoft.com/office/officeart/2005/8/layout/process4"/>
    <dgm:cxn modelId="{85A02584-A6B6-4918-983D-AE41038169D1}" srcId="{C9085BC0-4B43-45C1-8217-9ACE24D82E1D}" destId="{39EEECD6-A498-47F5-8D94-EF5BFA1E36A2}" srcOrd="2" destOrd="0" parTransId="{F1EDCF18-A433-4FCB-891B-63093C3FE671}" sibTransId="{0E03D78A-1691-4DC6-9433-F84DB6082A73}"/>
    <dgm:cxn modelId="{656F8EF7-C033-4CF6-A6CF-179BA7BE0017}" type="presOf" srcId="{7EFA2C41-5933-4D95-B55A-474142EB1CA3}" destId="{3BC0CA91-B0C8-48F5-A3DB-39D3F4DC7C96}" srcOrd="0" destOrd="0" presId="urn:microsoft.com/office/officeart/2005/8/layout/process4"/>
    <dgm:cxn modelId="{A5374DD2-BD91-4870-AFE0-409C33A8780F}" srcId="{BFC6A827-8A78-44F0-91C3-74D0F9002E60}" destId="{AC6ED2CF-2470-481C-A004-C2E325D63A43}" srcOrd="1" destOrd="0" parTransId="{4F984458-BAE2-4BD7-A8D6-51600EABBB84}" sibTransId="{16657194-17C8-4F67-80FE-18C11BA5D8E9}"/>
    <dgm:cxn modelId="{CCE95728-DC74-4BF7-8863-F91703EE16E1}" type="presOf" srcId="{7A252B05-2EC9-4AD1-BCC4-1B14979A60E5}" destId="{6A77F336-3F7B-4A69-BFC6-0178DB7FCF26}" srcOrd="0" destOrd="0" presId="urn:microsoft.com/office/officeart/2005/8/layout/process4"/>
    <dgm:cxn modelId="{0EE483EE-1798-428B-B72A-CCEFA32B1372}" type="presOf" srcId="{C5305B8E-1CBD-4BA6-8038-42C50DDFE408}" destId="{CE3C2F98-81EC-4C00-8A88-67650CD99E07}" srcOrd="0" destOrd="0" presId="urn:microsoft.com/office/officeart/2005/8/layout/process4"/>
    <dgm:cxn modelId="{1D944FD3-B893-4A66-BD16-683D7475658E}" srcId="{39EEECD6-A498-47F5-8D94-EF5BFA1E36A2}" destId="{8D19A115-540B-4FDE-8DCE-C1B8B9A1CB8F}" srcOrd="1" destOrd="0" parTransId="{99A54950-987F-4B5A-9650-B800B8E4549D}" sibTransId="{33053519-9977-4A94-B75B-25B6794FDA88}"/>
    <dgm:cxn modelId="{92EB08C3-DA9D-4D9E-A8CF-912BD0B776A8}" srcId="{4DEAF8A0-28DA-4C13-BBE5-52049801E25B}" destId="{C5305B8E-1CBD-4BA6-8038-42C50DDFE408}" srcOrd="3" destOrd="0" parTransId="{DF7446B7-A145-45C5-8F52-53D0E9D37358}" sibTransId="{DB7F25D9-D57E-434D-B181-3E95A431E82F}"/>
    <dgm:cxn modelId="{6EA67593-EDEC-4144-9336-D84BACDE79AA}" srcId="{C9085BC0-4B43-45C1-8217-9ACE24D82E1D}" destId="{BFC6A827-8A78-44F0-91C3-74D0F9002E60}" srcOrd="0" destOrd="0" parTransId="{0B4533BD-DBF6-4F63-B43B-0567E51BDAE0}" sibTransId="{40EB2E04-BEC2-40A3-928C-E5C99C0750D1}"/>
    <dgm:cxn modelId="{39DACDCF-AE19-4820-BE4A-3AFA6F2DCD95}" type="presOf" srcId="{BFC6A827-8A78-44F0-91C3-74D0F9002E60}" destId="{842BAE45-A4FC-4BD3-A6AA-2CD73AB4DB04}" srcOrd="1" destOrd="0" presId="urn:microsoft.com/office/officeart/2005/8/layout/process4"/>
    <dgm:cxn modelId="{7C612A49-2738-4AE8-AF6C-8D125315958C}" type="presOf" srcId="{AC6ED2CF-2470-481C-A004-C2E325D63A43}" destId="{247F8AFD-E19D-4FAB-B098-787992E6F35E}" srcOrd="0" destOrd="0" presId="urn:microsoft.com/office/officeart/2005/8/layout/process4"/>
    <dgm:cxn modelId="{C240A9A7-5FA5-4D18-B123-838AC669E59B}" type="presOf" srcId="{39EEECD6-A498-47F5-8D94-EF5BFA1E36A2}" destId="{9A11E753-2DD0-4A0D-8E5F-0D53A985608D}" srcOrd="1" destOrd="0" presId="urn:microsoft.com/office/officeart/2005/8/layout/process4"/>
    <dgm:cxn modelId="{A787F638-ED9A-4C4E-BDB1-FF0112D55E0B}" srcId="{4DEAF8A0-28DA-4C13-BBE5-52049801E25B}" destId="{CEFAF150-CC8E-41DE-B442-E64F17FDA54C}" srcOrd="4" destOrd="0" parTransId="{D5AE27EC-1671-4486-BB1D-404C1E4561B6}" sibTransId="{F7FD610F-F9D9-4F6F-B713-C8160A6C0F0F}"/>
    <dgm:cxn modelId="{D4F377AE-30AD-4F27-A49B-57B9873AFE2E}" srcId="{4DEAF8A0-28DA-4C13-BBE5-52049801E25B}" destId="{7EFA2C41-5933-4D95-B55A-474142EB1CA3}" srcOrd="2" destOrd="0" parTransId="{72230934-2D15-40F5-88AD-A65B116A0247}" sibTransId="{8785FF0C-A585-45CA-9157-DC4691B3D724}"/>
    <dgm:cxn modelId="{1C48D90D-DE79-41CA-BFFA-4AB0FFA4C1E7}" type="presParOf" srcId="{45B609EA-011D-430C-AC75-05C6E7C67326}" destId="{7775B5D7-7970-4AF6-992F-69006FC2401A}" srcOrd="0" destOrd="0" presId="urn:microsoft.com/office/officeart/2005/8/layout/process4"/>
    <dgm:cxn modelId="{C7BFFB80-B5EB-4757-B060-634FF0D5F102}" type="presParOf" srcId="{7775B5D7-7970-4AF6-992F-69006FC2401A}" destId="{AD197ED7-C04F-459E-9789-C983A0CAD00F}" srcOrd="0" destOrd="0" presId="urn:microsoft.com/office/officeart/2005/8/layout/process4"/>
    <dgm:cxn modelId="{435D9153-E320-4259-8A28-CC74F6E2E94E}" type="presParOf" srcId="{7775B5D7-7970-4AF6-992F-69006FC2401A}" destId="{9A11E753-2DD0-4A0D-8E5F-0D53A985608D}" srcOrd="1" destOrd="0" presId="urn:microsoft.com/office/officeart/2005/8/layout/process4"/>
    <dgm:cxn modelId="{CE0A1A70-B69E-42A8-8043-380BEAF7461C}" type="presParOf" srcId="{7775B5D7-7970-4AF6-992F-69006FC2401A}" destId="{F38144B2-C29F-474C-8A01-C3DCA003E727}" srcOrd="2" destOrd="0" presId="urn:microsoft.com/office/officeart/2005/8/layout/process4"/>
    <dgm:cxn modelId="{D5061D3B-CE5C-4278-A062-DF0BCAD04B4C}" type="presParOf" srcId="{F38144B2-C29F-474C-8A01-C3DCA003E727}" destId="{6A77F336-3F7B-4A69-BFC6-0178DB7FCF26}" srcOrd="0" destOrd="0" presId="urn:microsoft.com/office/officeart/2005/8/layout/process4"/>
    <dgm:cxn modelId="{8EAB5F21-191D-4B1B-BD36-6EB1EE3018D6}" type="presParOf" srcId="{F38144B2-C29F-474C-8A01-C3DCA003E727}" destId="{BF1F679A-3DAC-4A2A-9915-3DA6E6CE0010}" srcOrd="1" destOrd="0" presId="urn:microsoft.com/office/officeart/2005/8/layout/process4"/>
    <dgm:cxn modelId="{D26544A9-95E6-4069-A79F-6B85135B5FE8}" type="presParOf" srcId="{F38144B2-C29F-474C-8A01-C3DCA003E727}" destId="{7F749D88-10CA-41D5-BBAD-77F5E3BFA86E}" srcOrd="2" destOrd="0" presId="urn:microsoft.com/office/officeart/2005/8/layout/process4"/>
    <dgm:cxn modelId="{CC80660A-37A0-4E68-AE6E-508790B83EE6}" type="presParOf" srcId="{F38144B2-C29F-474C-8A01-C3DCA003E727}" destId="{E2D20AB6-190F-4A24-8B96-5EB77260FCC1}" srcOrd="3" destOrd="0" presId="urn:microsoft.com/office/officeart/2005/8/layout/process4"/>
    <dgm:cxn modelId="{32E386EE-3F3F-4EC0-A7F9-28AFF5C8E74C}" type="presParOf" srcId="{45B609EA-011D-430C-AC75-05C6E7C67326}" destId="{18E373F0-13BE-4E05-AAA3-3BE297394C33}" srcOrd="1" destOrd="0" presId="urn:microsoft.com/office/officeart/2005/8/layout/process4"/>
    <dgm:cxn modelId="{AD7C62DF-E306-47DF-AC5F-FE803EC099DC}" type="presParOf" srcId="{45B609EA-011D-430C-AC75-05C6E7C67326}" destId="{086554DB-0815-4126-ABA1-26F8DEDD53CF}" srcOrd="2" destOrd="0" presId="urn:microsoft.com/office/officeart/2005/8/layout/process4"/>
    <dgm:cxn modelId="{EEEC1103-35A1-4F55-9DAE-28694C6C3093}" type="presParOf" srcId="{086554DB-0815-4126-ABA1-26F8DEDD53CF}" destId="{F2C11971-06E5-464E-ACC3-A25673B66DFB}" srcOrd="0" destOrd="0" presId="urn:microsoft.com/office/officeart/2005/8/layout/process4"/>
    <dgm:cxn modelId="{94DD5E2E-C1AB-44A7-AEA7-B84923BB3119}" type="presParOf" srcId="{086554DB-0815-4126-ABA1-26F8DEDD53CF}" destId="{B4D25E84-78D8-403B-8E1C-A517B51F9C50}" srcOrd="1" destOrd="0" presId="urn:microsoft.com/office/officeart/2005/8/layout/process4"/>
    <dgm:cxn modelId="{3B678ACF-1A70-4355-838C-433B7331179A}" type="presParOf" srcId="{086554DB-0815-4126-ABA1-26F8DEDD53CF}" destId="{BEBA4965-66EC-4081-A51B-FAA0CD6D09C0}" srcOrd="2" destOrd="0" presId="urn:microsoft.com/office/officeart/2005/8/layout/process4"/>
    <dgm:cxn modelId="{6CAE4E60-D820-4650-8889-B4E57A93CE12}" type="presParOf" srcId="{BEBA4965-66EC-4081-A51B-FAA0CD6D09C0}" destId="{9D4AB6A7-4B8A-4169-BF22-BF4053D1BA80}" srcOrd="0" destOrd="0" presId="urn:microsoft.com/office/officeart/2005/8/layout/process4"/>
    <dgm:cxn modelId="{1DD015F7-C407-4A4B-A62C-B50510F92A58}" type="presParOf" srcId="{BEBA4965-66EC-4081-A51B-FAA0CD6D09C0}" destId="{99788D2B-FBB2-47EF-A78A-163C15F282E6}" srcOrd="1" destOrd="0" presId="urn:microsoft.com/office/officeart/2005/8/layout/process4"/>
    <dgm:cxn modelId="{DE5AED2B-02E6-4CA4-B192-6FBD1D9895C1}" type="presParOf" srcId="{BEBA4965-66EC-4081-A51B-FAA0CD6D09C0}" destId="{3BC0CA91-B0C8-48F5-A3DB-39D3F4DC7C96}" srcOrd="2" destOrd="0" presId="urn:microsoft.com/office/officeart/2005/8/layout/process4"/>
    <dgm:cxn modelId="{D3A0C559-492A-46FE-83B6-A443C80B53E2}" type="presParOf" srcId="{BEBA4965-66EC-4081-A51B-FAA0CD6D09C0}" destId="{CE3C2F98-81EC-4C00-8A88-67650CD99E07}" srcOrd="3" destOrd="0" presId="urn:microsoft.com/office/officeart/2005/8/layout/process4"/>
    <dgm:cxn modelId="{2C2763E1-FF62-4D12-B54F-2DBD4B1A2F1A}" type="presParOf" srcId="{BEBA4965-66EC-4081-A51B-FAA0CD6D09C0}" destId="{7C08D0A2-E7D0-4CFE-B8EF-17A43B1DB0B5}" srcOrd="4" destOrd="0" presId="urn:microsoft.com/office/officeart/2005/8/layout/process4"/>
    <dgm:cxn modelId="{5823A71A-8E68-40B1-88D4-C54848BCC370}" type="presParOf" srcId="{45B609EA-011D-430C-AC75-05C6E7C67326}" destId="{986978E8-51C4-4E41-B928-3362B3E70135}" srcOrd="3" destOrd="0" presId="urn:microsoft.com/office/officeart/2005/8/layout/process4"/>
    <dgm:cxn modelId="{FA9FE930-FE9A-483D-95E1-1B19C926E348}" type="presParOf" srcId="{45B609EA-011D-430C-AC75-05C6E7C67326}" destId="{BCCE3727-8E09-4B2E-8E7D-8B172979A8BB}" srcOrd="4" destOrd="0" presId="urn:microsoft.com/office/officeart/2005/8/layout/process4"/>
    <dgm:cxn modelId="{B061D9A5-20FA-47BE-822C-9D512B664F80}" type="presParOf" srcId="{BCCE3727-8E09-4B2E-8E7D-8B172979A8BB}" destId="{5649A1FA-6853-4806-8FBE-14781DF0BD13}" srcOrd="0" destOrd="0" presId="urn:microsoft.com/office/officeart/2005/8/layout/process4"/>
    <dgm:cxn modelId="{73CEA04C-A0AE-4852-8FCB-684398762895}" type="presParOf" srcId="{BCCE3727-8E09-4B2E-8E7D-8B172979A8BB}" destId="{842BAE45-A4FC-4BD3-A6AA-2CD73AB4DB04}" srcOrd="1" destOrd="0" presId="urn:microsoft.com/office/officeart/2005/8/layout/process4"/>
    <dgm:cxn modelId="{C3047C5C-40BC-4F1C-9FA1-AA9556F1646C}" type="presParOf" srcId="{BCCE3727-8E09-4B2E-8E7D-8B172979A8BB}" destId="{3672F277-216A-4541-8DBA-8E990495A2A2}" srcOrd="2" destOrd="0" presId="urn:microsoft.com/office/officeart/2005/8/layout/process4"/>
    <dgm:cxn modelId="{ED59F4EE-1C9D-491A-8956-0716BFC5B884}" type="presParOf" srcId="{3672F277-216A-4541-8DBA-8E990495A2A2}" destId="{D1AA82CC-2492-4230-847A-FDADC57B90AE}" srcOrd="0" destOrd="0" presId="urn:microsoft.com/office/officeart/2005/8/layout/process4"/>
    <dgm:cxn modelId="{33E623C6-26AF-499A-80B1-0FF60E0C5E20}" type="presParOf" srcId="{3672F277-216A-4541-8DBA-8E990495A2A2}" destId="{247F8AFD-E19D-4FAB-B098-787992E6F35E}" srcOrd="1" destOrd="0" presId="urn:microsoft.com/office/officeart/2005/8/layout/process4"/>
    <dgm:cxn modelId="{4290EC26-4EA2-4062-9DFD-404C0D8C85E9}" type="presParOf" srcId="{3672F277-216A-4541-8DBA-8E990495A2A2}" destId="{33E7D533-2110-4AAB-85A0-C91762D4486E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49DEBF-9F7E-494A-AF9C-1BAACAD214C3}" type="doc">
      <dgm:prSet loTypeId="urn:microsoft.com/office/officeart/2005/8/layout/cycle8" loCatId="cycle" qsTypeId="urn:microsoft.com/office/officeart/2005/8/quickstyle/simple4" qsCatId="simple" csTypeId="urn:microsoft.com/office/officeart/2005/8/colors/accent4_2" csCatId="accent4" phldr="1"/>
      <dgm:spPr/>
    </dgm:pt>
    <dgm:pt modelId="{49A52A29-A7C1-4DE1-9FBC-7419B7383F7D}" type="pres">
      <dgm:prSet presAssocID="{BD49DEBF-9F7E-494A-AF9C-1BAACAD214C3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91575302-8317-4DDE-871A-BD0489749025}" type="presOf" srcId="{BD49DEBF-9F7E-494A-AF9C-1BAACAD214C3}" destId="{49A52A29-A7C1-4DE1-9FBC-7419B7383F7D}" srcOrd="0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1E753-2DD0-4A0D-8E5F-0D53A985608D}">
      <dsp:nvSpPr>
        <dsp:cNvPr id="0" name=""/>
        <dsp:cNvSpPr/>
      </dsp:nvSpPr>
      <dsp:spPr>
        <a:xfrm>
          <a:off x="0" y="4444747"/>
          <a:ext cx="8280920" cy="1458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/>
            <a:t>Reporting</a:t>
          </a:r>
        </a:p>
      </dsp:txBody>
      <dsp:txXfrm>
        <a:off x="0" y="4444747"/>
        <a:ext cx="8280920" cy="787787"/>
      </dsp:txXfrm>
    </dsp:sp>
    <dsp:sp modelId="{6A77F336-3F7B-4A69-BFC6-0178DB7FCF26}">
      <dsp:nvSpPr>
        <dsp:cNvPr id="0" name=""/>
        <dsp:cNvSpPr/>
      </dsp:nvSpPr>
      <dsp:spPr>
        <a:xfrm>
          <a:off x="0" y="5203357"/>
          <a:ext cx="2070229" cy="6710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Short report with recommendations and clear steps for implementation</a:t>
          </a:r>
        </a:p>
      </dsp:txBody>
      <dsp:txXfrm>
        <a:off x="0" y="5203357"/>
        <a:ext cx="2070229" cy="671077"/>
      </dsp:txXfrm>
    </dsp:sp>
    <dsp:sp modelId="{BF1F679A-3DAC-4A2A-9915-3DA6E6CE0010}">
      <dsp:nvSpPr>
        <dsp:cNvPr id="0" name=""/>
        <dsp:cNvSpPr/>
      </dsp:nvSpPr>
      <dsp:spPr>
        <a:xfrm>
          <a:off x="2070230" y="5203357"/>
          <a:ext cx="2070229" cy="6710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Background report covering all evidence received</a:t>
          </a:r>
        </a:p>
      </dsp:txBody>
      <dsp:txXfrm>
        <a:off x="2070230" y="5203357"/>
        <a:ext cx="2070229" cy="671077"/>
      </dsp:txXfrm>
    </dsp:sp>
    <dsp:sp modelId="{7F749D88-10CA-41D5-BBAD-77F5E3BFA86E}">
      <dsp:nvSpPr>
        <dsp:cNvPr id="0" name=""/>
        <dsp:cNvSpPr/>
      </dsp:nvSpPr>
      <dsp:spPr>
        <a:xfrm>
          <a:off x="4140460" y="5203357"/>
          <a:ext cx="2070229" cy="6710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Pre-publication meetings with the Minister and Chair of the Finance Committee</a:t>
          </a:r>
        </a:p>
      </dsp:txBody>
      <dsp:txXfrm>
        <a:off x="4140460" y="5203357"/>
        <a:ext cx="2070229" cy="671077"/>
      </dsp:txXfrm>
    </dsp:sp>
    <dsp:sp modelId="{E2D20AB6-190F-4A24-8B96-5EB77260FCC1}">
      <dsp:nvSpPr>
        <dsp:cNvPr id="0" name=""/>
        <dsp:cNvSpPr/>
      </dsp:nvSpPr>
      <dsp:spPr>
        <a:xfrm>
          <a:off x="6210689" y="5203357"/>
          <a:ext cx="2070229" cy="67107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Launch hosted by the Minister (12th March)</a:t>
          </a:r>
        </a:p>
      </dsp:txBody>
      <dsp:txXfrm>
        <a:off x="6210689" y="5203357"/>
        <a:ext cx="2070229" cy="671077"/>
      </dsp:txXfrm>
    </dsp:sp>
    <dsp:sp modelId="{B4D25E84-78D8-403B-8E1C-A517B51F9C50}">
      <dsp:nvSpPr>
        <dsp:cNvPr id="0" name=""/>
        <dsp:cNvSpPr/>
      </dsp:nvSpPr>
      <dsp:spPr>
        <a:xfrm rot="10800000">
          <a:off x="0" y="2222895"/>
          <a:ext cx="8280920" cy="224373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/>
            <a:t>Process</a:t>
          </a:r>
        </a:p>
      </dsp:txBody>
      <dsp:txXfrm rot="-10800000">
        <a:off x="0" y="2222895"/>
        <a:ext cx="8280920" cy="787550"/>
      </dsp:txXfrm>
    </dsp:sp>
    <dsp:sp modelId="{9D4AB6A7-4B8A-4169-BF22-BF4053D1BA80}">
      <dsp:nvSpPr>
        <dsp:cNvPr id="0" name=""/>
        <dsp:cNvSpPr/>
      </dsp:nvSpPr>
      <dsp:spPr>
        <a:xfrm>
          <a:off x="1010" y="3010446"/>
          <a:ext cx="1655779" cy="6708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Four Roundtable meetings</a:t>
          </a:r>
        </a:p>
      </dsp:txBody>
      <dsp:txXfrm>
        <a:off x="1010" y="3010446"/>
        <a:ext cx="1655779" cy="670876"/>
      </dsp:txXfrm>
    </dsp:sp>
    <dsp:sp modelId="{99788D2B-FBB2-47EF-A78A-163C15F282E6}">
      <dsp:nvSpPr>
        <dsp:cNvPr id="0" name=""/>
        <dsp:cNvSpPr/>
      </dsp:nvSpPr>
      <dsp:spPr>
        <a:xfrm>
          <a:off x="1656790" y="3010446"/>
          <a:ext cx="1655779" cy="6708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Call for evidence</a:t>
          </a:r>
        </a:p>
      </dsp:txBody>
      <dsp:txXfrm>
        <a:off x="1656790" y="3010446"/>
        <a:ext cx="1655779" cy="670876"/>
      </dsp:txXfrm>
    </dsp:sp>
    <dsp:sp modelId="{3BC0CA91-B0C8-48F5-A3DB-39D3F4DC7C96}">
      <dsp:nvSpPr>
        <dsp:cNvPr id="0" name=""/>
        <dsp:cNvSpPr/>
      </dsp:nvSpPr>
      <dsp:spPr>
        <a:xfrm>
          <a:off x="3312570" y="3010446"/>
          <a:ext cx="1655779" cy="6708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Study trip to Scotland</a:t>
          </a:r>
        </a:p>
      </dsp:txBody>
      <dsp:txXfrm>
        <a:off x="3312570" y="3010446"/>
        <a:ext cx="1655779" cy="670876"/>
      </dsp:txXfrm>
    </dsp:sp>
    <dsp:sp modelId="{CE3C2F98-81EC-4C00-8A88-67650CD99E07}">
      <dsp:nvSpPr>
        <dsp:cNvPr id="0" name=""/>
        <dsp:cNvSpPr/>
      </dsp:nvSpPr>
      <dsp:spPr>
        <a:xfrm>
          <a:off x="4968349" y="3010446"/>
          <a:ext cx="1655779" cy="6708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Focus groups with the public</a:t>
          </a:r>
        </a:p>
      </dsp:txBody>
      <dsp:txXfrm>
        <a:off x="4968349" y="3010446"/>
        <a:ext cx="1655779" cy="670876"/>
      </dsp:txXfrm>
    </dsp:sp>
    <dsp:sp modelId="{7C08D0A2-E7D0-4CFE-B8EF-17A43B1DB0B5}">
      <dsp:nvSpPr>
        <dsp:cNvPr id="0" name=""/>
        <dsp:cNvSpPr/>
      </dsp:nvSpPr>
      <dsp:spPr>
        <a:xfrm>
          <a:off x="6624129" y="3010446"/>
          <a:ext cx="1655779" cy="6708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Engagement with Chief Executives Forum and Finance Committee</a:t>
          </a:r>
        </a:p>
      </dsp:txBody>
      <dsp:txXfrm>
        <a:off x="6624129" y="3010446"/>
        <a:ext cx="1655779" cy="670876"/>
      </dsp:txXfrm>
    </dsp:sp>
    <dsp:sp modelId="{842BAE45-A4FC-4BD3-A6AA-2CD73AB4DB04}">
      <dsp:nvSpPr>
        <dsp:cNvPr id="0" name=""/>
        <dsp:cNvSpPr/>
      </dsp:nvSpPr>
      <dsp:spPr>
        <a:xfrm rot="10800000">
          <a:off x="0" y="1043"/>
          <a:ext cx="8280920" cy="224373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/>
            <a:t>Membership</a:t>
          </a:r>
        </a:p>
      </dsp:txBody>
      <dsp:txXfrm rot="-10800000">
        <a:off x="0" y="1043"/>
        <a:ext cx="8280920" cy="787550"/>
      </dsp:txXfrm>
    </dsp:sp>
    <dsp:sp modelId="{D1AA82CC-2492-4230-847A-FDADC57B90AE}">
      <dsp:nvSpPr>
        <dsp:cNvPr id="0" name=""/>
        <dsp:cNvSpPr/>
      </dsp:nvSpPr>
      <dsp:spPr>
        <a:xfrm>
          <a:off x="4043" y="788594"/>
          <a:ext cx="2757611" cy="6708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Co-Chaired by </a:t>
          </a:r>
          <a:r>
            <a:rPr lang="en-GB" sz="1400" kern="1200" dirty="0" err="1"/>
            <a:t>Martyn</a:t>
          </a:r>
          <a:r>
            <a:rPr lang="en-GB" sz="1400" kern="1200" dirty="0"/>
            <a:t> Evans and </a:t>
          </a:r>
          <a:r>
            <a:rPr lang="en-GB" sz="1400" kern="1200" dirty="0" err="1"/>
            <a:t>Aideen</a:t>
          </a:r>
          <a:r>
            <a:rPr lang="en-GB" sz="1400" kern="1200" dirty="0"/>
            <a:t> McGinley</a:t>
          </a:r>
        </a:p>
      </dsp:txBody>
      <dsp:txXfrm>
        <a:off x="4043" y="788594"/>
        <a:ext cx="2757611" cy="670876"/>
      </dsp:txXfrm>
    </dsp:sp>
    <dsp:sp modelId="{247F8AFD-E19D-4FAB-B098-787992E6F35E}">
      <dsp:nvSpPr>
        <dsp:cNvPr id="0" name=""/>
        <dsp:cNvSpPr/>
      </dsp:nvSpPr>
      <dsp:spPr>
        <a:xfrm>
          <a:off x="2761654" y="788594"/>
          <a:ext cx="2757611" cy="6708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Representation from political sponsors and cross-</a:t>
          </a:r>
          <a:r>
            <a:rPr lang="en-GB" sz="1400" kern="1200" dirty="0" err="1"/>
            <a:t>sectoral</a:t>
          </a:r>
          <a:r>
            <a:rPr lang="en-GB" sz="1400" kern="1200" dirty="0"/>
            <a:t> stakeholders</a:t>
          </a:r>
        </a:p>
      </dsp:txBody>
      <dsp:txXfrm>
        <a:off x="2761654" y="788594"/>
        <a:ext cx="2757611" cy="670876"/>
      </dsp:txXfrm>
    </dsp:sp>
    <dsp:sp modelId="{33E7D533-2110-4AAB-85A0-C91762D4486E}">
      <dsp:nvSpPr>
        <dsp:cNvPr id="0" name=""/>
        <dsp:cNvSpPr/>
      </dsp:nvSpPr>
      <dsp:spPr>
        <a:xfrm>
          <a:off x="5519265" y="788594"/>
          <a:ext cx="2757611" cy="67087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/>
            <a:t>Partnership with Queens University Belfast (secretariat)</a:t>
          </a:r>
        </a:p>
      </dsp:txBody>
      <dsp:txXfrm>
        <a:off x="5519265" y="788594"/>
        <a:ext cx="2757611" cy="6708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F6C8-14DB-40B1-9E01-03C92871E117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57CE1-62E5-4F8E-93C7-4E4D2B8BCAD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57CE1-62E5-4F8E-93C7-4E4D2B8BCAD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57CE1-62E5-4F8E-93C7-4E4D2B8BCAD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97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57CE1-62E5-4F8E-93C7-4E4D2B8BCADD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57CE1-62E5-4F8E-93C7-4E4D2B8BCAD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3960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57CE1-62E5-4F8E-93C7-4E4D2B8BCAD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5226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57CE1-62E5-4F8E-93C7-4E4D2B8BCADD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888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57CE1-62E5-4F8E-93C7-4E4D2B8BCADD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405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57CE1-62E5-4F8E-93C7-4E4D2B8BCADD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14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57CE1-62E5-4F8E-93C7-4E4D2B8BCAD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58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57CE1-62E5-4F8E-93C7-4E4D2B8BCADD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Font typeface="Arial" pitchFamily="34" charset="0"/>
              <a:buNone/>
              <a:defRPr/>
            </a:pPr>
            <a:endParaRPr lang="en-GB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0090D8-31DA-43F4-98C1-E7509EC9F6E7}" type="slidenum">
              <a:rPr lang="en-US" smtClean="0">
                <a:ea typeface="FSAlbert-Ligh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mtClean="0">
              <a:ea typeface="FSAlbert-Light"/>
            </a:endParaRPr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57CE1-62E5-4F8E-93C7-4E4D2B8BCADD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57CE1-62E5-4F8E-93C7-4E4D2B8BCAD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32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57CE1-62E5-4F8E-93C7-4E4D2B8BCAD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246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57CE1-62E5-4F8E-93C7-4E4D2B8BCADD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936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57CE1-62E5-4F8E-93C7-4E4D2B8BCAD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244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2AFA3805-89A6-4A98-9830-97985A87EAAC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3F523BBD-7F46-474E-9CEA-B67FE514F5B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09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4815415"/>
            <a:ext cx="7207250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1041400"/>
            <a:ext cx="7579479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5382153"/>
            <a:ext cx="7207250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4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982132"/>
            <a:ext cx="7194549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4343400"/>
            <a:ext cx="7194549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480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3352800"/>
            <a:ext cx="66294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343400"/>
            <a:ext cx="7207250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82787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4140199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651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3308581"/>
            <a:ext cx="7207251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777381"/>
            <a:ext cx="720725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60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982132"/>
            <a:ext cx="69722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9312"/>
            <a:ext cx="7207251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4529667"/>
            <a:ext cx="7207251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510" y="8799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2599261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97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7250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971551" y="3630168"/>
            <a:ext cx="7207251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4470400"/>
            <a:ext cx="7207253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429000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066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805-89A6-4A98-9830-97985A87EAAC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BBD-7F46-474E-9CEA-B67FE514F5B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710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982132"/>
            <a:ext cx="1418171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982132"/>
            <a:ext cx="5574769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805-89A6-4A98-9830-97985A87EAAC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BBD-7F46-474E-9CEA-B67FE514F5B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61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805-89A6-4A98-9830-97985A87EAAC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BBD-7F46-474E-9CEA-B67FE514F5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54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752606"/>
            <a:ext cx="6119016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3846052"/>
            <a:ext cx="6119018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805-89A6-4A98-9830-97985A87EAAC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BBD-7F46-474E-9CEA-B67FE514F5B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3710585"/>
            <a:ext cx="612253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993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2560320"/>
            <a:ext cx="3538728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805-89A6-4A98-9830-97985A87EAAC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BBD-7F46-474E-9CEA-B67FE514F5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94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2658533"/>
            <a:ext cx="353872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3243263"/>
            <a:ext cx="3538728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805-89A6-4A98-9830-97985A87EAAC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BBD-7F46-474E-9CEA-B67FE514F5B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21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805-89A6-4A98-9830-97985A87EAAC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BBD-7F46-474E-9CEA-B67FE514F5B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63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805-89A6-4A98-9830-97985A87EAAC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BBD-7F46-474E-9CEA-B67FE514F5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69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388534"/>
            <a:ext cx="278884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982132"/>
            <a:ext cx="4102100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3031065"/>
            <a:ext cx="2788841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805-89A6-4A98-9830-97985A87EAAC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BBD-7F46-474E-9CEA-B67FE514F5BC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912533"/>
            <a:ext cx="263587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934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883832"/>
            <a:ext cx="4681362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1041400"/>
            <a:ext cx="2297510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3255432"/>
            <a:ext cx="4681362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3805-89A6-4A98-9830-97985A87EAAC}" type="datetimeFigureOut">
              <a:rPr lang="en-GB" smtClean="0"/>
              <a:pPr/>
              <a:t>27/03/2015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3BBD-7F46-474E-9CEA-B67FE514F5B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2556932"/>
            <a:ext cx="7200897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5969000"/>
            <a:ext cx="12001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5969000"/>
            <a:ext cx="54794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5969000"/>
            <a:ext cx="40702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99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aurenp@carnegieuk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3562" y="2486097"/>
            <a:ext cx="4929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Bolt on or Built in? Challenges for Integrating Wellbeing into Policy</a:t>
            </a:r>
            <a:endParaRPr lang="en-GB" sz="2400" b="1" dirty="0" smtClean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7744" y="3717032"/>
            <a:ext cx="4608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The Carnegie UK Trust work on Wellbeing </a:t>
            </a:r>
            <a:r>
              <a:rPr lang="en-GB" dirty="0" smtClean="0">
                <a:solidFill>
                  <a:srgbClr val="0070C0"/>
                </a:solidFill>
              </a:rPr>
              <a:t>2010-2015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b="1" dirty="0" smtClean="0"/>
              <a:t>Lauren Pennycook</a:t>
            </a:r>
          </a:p>
          <a:p>
            <a:endParaRPr lang="en-GB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Northern Ireland Roundtable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083" y="2557463"/>
            <a:ext cx="4588181" cy="3317875"/>
          </a:xfrm>
        </p:spPr>
      </p:pic>
    </p:spTree>
    <p:extLst>
      <p:ext uri="{BB962C8B-B14F-4D97-AF65-F5344CB8AC3E}">
        <p14:creationId xmlns:p14="http://schemas.microsoft.com/office/powerpoint/2010/main" val="27700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1865653"/>
            <a:ext cx="4681362" cy="3218579"/>
          </a:xfrm>
        </p:spPr>
        <p:txBody>
          <a:bodyPr/>
          <a:lstStyle/>
          <a:p>
            <a:pPr marL="285750" indent="-285750">
              <a:buFont typeface="Wingdings" charset="2"/>
              <a:buChar char="ü"/>
            </a:pPr>
            <a:endParaRPr lang="en-GB" dirty="0" smtClean="0"/>
          </a:p>
          <a:p>
            <a:pPr marL="285750" indent="-285750">
              <a:buFont typeface="Wingdings" charset="2"/>
              <a:buChar char="ü"/>
            </a:pPr>
            <a:endParaRPr lang="en-GB" dirty="0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395536" y="476672"/>
          <a:ext cx="828092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013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115072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Steps to improving wellbeing in Northern Ireland</a:t>
            </a:r>
            <a:endParaRPr lang="en-GB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533822662"/>
              </p:ext>
            </p:extLst>
          </p:nvPr>
        </p:nvGraphicFramePr>
        <p:xfrm>
          <a:off x="1763688" y="2132856"/>
          <a:ext cx="5615796" cy="4002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492896"/>
            <a:ext cx="4032448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04856" cy="1303867"/>
          </a:xfrm>
        </p:spPr>
        <p:txBody>
          <a:bodyPr>
            <a:noAutofit/>
          </a:bodyPr>
          <a:lstStyle/>
          <a:p>
            <a:r>
              <a:rPr lang="en-GB" sz="3200" dirty="0" smtClean="0"/>
              <a:t>Recommendations of the Carnegie Roundtable on Measuring Wellbeing in Northern Ireland</a:t>
            </a:r>
            <a:endParaRPr lang="en-GB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1551" y="2492896"/>
            <a:ext cx="7488881" cy="374441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GB" sz="6800" dirty="0" smtClean="0"/>
              <a:t>The Northern Ireland Executive should:</a:t>
            </a:r>
          </a:p>
          <a:p>
            <a:pPr lvl="0"/>
            <a:r>
              <a:rPr lang="en-GB" sz="6800" dirty="0" smtClean="0"/>
              <a:t>Integrate the concept of wellbeing as our collective purpose into its mission statement for all public services as part of the 2016-2021 Programme for Government.</a:t>
            </a:r>
          </a:p>
          <a:p>
            <a:pPr lvl="0"/>
            <a:r>
              <a:rPr lang="en-GB" sz="6800" dirty="0" smtClean="0"/>
              <a:t>Lead a society-wide conversation on wellbeing which feeds into the development of a Wellbeing Framework to guide the work of the NI Executive.</a:t>
            </a:r>
          </a:p>
          <a:p>
            <a:pPr lvl="0"/>
            <a:r>
              <a:rPr lang="en-GB" sz="6800" dirty="0" smtClean="0"/>
              <a:t>Agree a set of strategic commitments and outcomes (the Wellbeing Framework) and place this at the core of the 2016-2021 Programme for Government.</a:t>
            </a:r>
          </a:p>
          <a:p>
            <a:pPr lvl="0"/>
            <a:r>
              <a:rPr lang="en-GB" sz="6800" dirty="0" smtClean="0"/>
              <a:t>Set out, through the future Programmes for Government, the reforms required to achieve the Wellbeing Framework, including a whole-of-government operational culture. </a:t>
            </a:r>
          </a:p>
          <a:p>
            <a:pPr lvl="0"/>
            <a:r>
              <a:rPr lang="en-GB" sz="6800" dirty="0" smtClean="0"/>
              <a:t>Develop a training and capacity-building programme for all those bodies responsible for implementation</a:t>
            </a:r>
            <a:r>
              <a:rPr lang="en-GB" sz="7200" dirty="0" smtClean="0"/>
              <a:t>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55576" y="620688"/>
            <a:ext cx="7704856" cy="1303867"/>
          </a:xfrm>
        </p:spPr>
        <p:txBody>
          <a:bodyPr>
            <a:noAutofit/>
          </a:bodyPr>
          <a:lstStyle/>
          <a:p>
            <a:r>
              <a:rPr lang="en-GB" sz="3200" dirty="0" smtClean="0"/>
              <a:t>Recommendations of the Carnegie Roundtable on Measuring Wellbeing in Northern Ireland</a:t>
            </a:r>
            <a:endParaRPr lang="en-GB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71551" y="2492896"/>
            <a:ext cx="7488881" cy="338297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GB" sz="6400" dirty="0" smtClean="0"/>
              <a:t>The Northern Ireland Executive should:</a:t>
            </a:r>
          </a:p>
          <a:p>
            <a:pPr lvl="0"/>
            <a:r>
              <a:rPr lang="en-GB" sz="6400" dirty="0" smtClean="0"/>
              <a:t>Embed the Wellbeing Framework by linking it to collaborative budget processes and informing the allocation process.</a:t>
            </a:r>
          </a:p>
          <a:p>
            <a:pPr lvl="0"/>
            <a:r>
              <a:rPr lang="en-GB" sz="6400" dirty="0" smtClean="0"/>
              <a:t>Work with local government to agree a new relationship to fully integrate and monitor local outcomes within the context of the Wellbeing Framework.  </a:t>
            </a:r>
          </a:p>
          <a:p>
            <a:pPr lvl="0"/>
            <a:r>
              <a:rPr lang="en-GB" sz="6400" dirty="0" smtClean="0"/>
              <a:t>Invest in communicating the Wellbeing Framework and trend data to the public by a range of techniques including data visualisation, live dashboards, social and traditional media.</a:t>
            </a:r>
          </a:p>
          <a:p>
            <a:pPr lvl="0"/>
            <a:r>
              <a:rPr lang="en-GB" sz="6400" dirty="0" smtClean="0"/>
              <a:t>Lay an annual report before the Northern Ireland Assembly for debate on the progress made by the Programme for Government towards outcomes described in the Wellbeing Framework.</a:t>
            </a:r>
          </a:p>
          <a:p>
            <a:pPr lvl="0"/>
            <a:r>
              <a:rPr lang="en-GB" sz="6400" dirty="0" smtClean="0"/>
              <a:t>Convene a Standing Advisory Group to provide ongoing technical support, advise on capacity-building activities and provide external review of the implementation of the Wellbeing Framework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arenR"/>
            </a:pPr>
            <a:r>
              <a:rPr lang="en-GB" dirty="0" smtClean="0"/>
              <a:t>Who ‘owns’ wellbeing?</a:t>
            </a:r>
          </a:p>
          <a:p>
            <a:pPr marL="457200" indent="-457200">
              <a:buFont typeface="+mj-lt"/>
              <a:buAutoNum type="arabicParenR"/>
            </a:pPr>
            <a:r>
              <a:rPr lang="en-GB" dirty="0" smtClean="0"/>
              <a:t>Getting lost in politics</a:t>
            </a:r>
          </a:p>
          <a:p>
            <a:pPr marL="457200" indent="-457200">
              <a:buFont typeface="+mj-lt"/>
              <a:buAutoNum type="arabicParenR"/>
            </a:pPr>
            <a:r>
              <a:rPr lang="en-GB" dirty="0" smtClean="0"/>
              <a:t>Lack of basic information</a:t>
            </a:r>
          </a:p>
          <a:p>
            <a:pPr marL="457200" indent="-457200">
              <a:buFont typeface="+mj-lt"/>
              <a:buAutoNum type="arabicParenR"/>
            </a:pPr>
            <a:r>
              <a:rPr lang="en-GB" dirty="0" smtClean="0"/>
              <a:t>Finding an anchor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2636912"/>
            <a:ext cx="3038635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2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altLang="en-US" dirty="0">
                <a:latin typeface="Optima" pitchFamily="2" charset="-128"/>
                <a:cs typeface="Optima" pitchFamily="2" charset="-128"/>
              </a:rPr>
              <a:t>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3045359"/>
            <a:ext cx="7560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 smtClean="0">
                <a:latin typeface="Optima" pitchFamily="2" charset="-128"/>
                <a:cs typeface="Optima" pitchFamily="2" charset="-128"/>
              </a:rPr>
              <a:t>        </a:t>
            </a:r>
            <a:r>
              <a:rPr lang="en-GB" altLang="en-US" dirty="0" smtClean="0">
                <a:latin typeface="Optima" pitchFamily="2" charset="-128"/>
                <a:cs typeface="Optima" pitchFamily="2" charset="-128"/>
                <a:hlinkClick r:id="rId3"/>
              </a:rPr>
              <a:t>laurenp@carnegieuk.org</a:t>
            </a:r>
            <a:r>
              <a:rPr lang="en-GB" altLang="en-US" dirty="0" smtClean="0">
                <a:latin typeface="Optima" pitchFamily="2" charset="-128"/>
                <a:cs typeface="Optima" pitchFamily="2" charset="-128"/>
              </a:rPr>
              <a:t> </a:t>
            </a:r>
            <a:endParaRPr lang="en-GB" altLang="en-US" dirty="0">
              <a:latin typeface="Optima" pitchFamily="2" charset="-128"/>
              <a:cs typeface="Optima" pitchFamily="2" charset="-128"/>
            </a:endParaRPr>
          </a:p>
          <a:p>
            <a:endParaRPr lang="en-GB" altLang="en-US" dirty="0">
              <a:latin typeface="Optima" pitchFamily="2" charset="-128"/>
              <a:cs typeface="Optima" pitchFamily="2" charset="-128"/>
            </a:endParaRPr>
          </a:p>
          <a:p>
            <a:r>
              <a:rPr lang="en-GB" altLang="en-US" dirty="0">
                <a:latin typeface="Optima" pitchFamily="2" charset="-128"/>
                <a:cs typeface="Optima" pitchFamily="2" charset="-128"/>
              </a:rPr>
              <a:t> </a:t>
            </a:r>
            <a:r>
              <a:rPr lang="en-GB" altLang="en-US" dirty="0" smtClean="0">
                <a:latin typeface="Optima" pitchFamily="2" charset="-128"/>
                <a:cs typeface="Optima" pitchFamily="2" charset="-128"/>
              </a:rPr>
              <a:t>       </a:t>
            </a:r>
          </a:p>
          <a:p>
            <a:r>
              <a:rPr lang="en-GB" altLang="en-US" dirty="0">
                <a:latin typeface="Optima" pitchFamily="2" charset="-128"/>
                <a:cs typeface="Optima" pitchFamily="2" charset="-128"/>
              </a:rPr>
              <a:t> </a:t>
            </a:r>
            <a:r>
              <a:rPr lang="en-GB" altLang="en-US" dirty="0" smtClean="0">
                <a:latin typeface="Optima" pitchFamily="2" charset="-128"/>
                <a:cs typeface="Optima" pitchFamily="2" charset="-128"/>
              </a:rPr>
              <a:t>        01383 749795</a:t>
            </a:r>
            <a:endParaRPr lang="en-GB" altLang="en-US" dirty="0">
              <a:latin typeface="Optima" pitchFamily="2" charset="-128"/>
              <a:cs typeface="Optima" pitchFamily="2" charset="-128"/>
            </a:endParaRPr>
          </a:p>
          <a:p>
            <a:endParaRPr lang="en-GB" altLang="en-US" dirty="0">
              <a:latin typeface="Optima" pitchFamily="2" charset="-128"/>
              <a:cs typeface="Optima" pitchFamily="2" charset="-128"/>
            </a:endParaRPr>
          </a:p>
          <a:p>
            <a:r>
              <a:rPr lang="en-GB" altLang="en-US" dirty="0">
                <a:latin typeface="Optima" pitchFamily="2" charset="-128"/>
                <a:cs typeface="Optima" pitchFamily="2" charset="-128"/>
              </a:rPr>
              <a:t> </a:t>
            </a:r>
            <a:r>
              <a:rPr lang="en-GB" altLang="en-US" dirty="0" smtClean="0">
                <a:latin typeface="Optima" pitchFamily="2" charset="-128"/>
                <a:cs typeface="Optima" pitchFamily="2" charset="-128"/>
              </a:rPr>
              <a:t>       @</a:t>
            </a:r>
            <a:r>
              <a:rPr lang="en-GB" altLang="en-US" dirty="0" err="1">
                <a:latin typeface="Optima" pitchFamily="2" charset="-128"/>
                <a:cs typeface="Optima" pitchFamily="2" charset="-128"/>
              </a:rPr>
              <a:t>CarnegieUKTrust</a:t>
            </a:r>
            <a:endParaRPr lang="en-GB" altLang="en-US" dirty="0">
              <a:latin typeface="Optima" pitchFamily="2" charset="-128"/>
              <a:cs typeface="Optima" pitchFamily="2" charset="-128"/>
            </a:endParaRPr>
          </a:p>
          <a:p>
            <a:r>
              <a:rPr lang="en-GB" altLang="en-US" dirty="0">
                <a:latin typeface="Optima" pitchFamily="2" charset="-128"/>
                <a:cs typeface="Optima" pitchFamily="2" charset="-128"/>
              </a:rPr>
              <a:t> </a:t>
            </a:r>
            <a:r>
              <a:rPr lang="en-GB" altLang="en-US" dirty="0" smtClean="0">
                <a:latin typeface="Optima" pitchFamily="2" charset="-128"/>
                <a:cs typeface="Optima" pitchFamily="2" charset="-128"/>
              </a:rPr>
              <a:t>       @</a:t>
            </a:r>
            <a:r>
              <a:rPr lang="en-GB" altLang="en-US" dirty="0" err="1" smtClean="0">
                <a:latin typeface="Optima" pitchFamily="2" charset="-128"/>
                <a:cs typeface="Optima" pitchFamily="2" charset="-128"/>
              </a:rPr>
              <a:t>NIwellbeing</a:t>
            </a:r>
            <a:r>
              <a:rPr lang="en-GB" altLang="en-US" dirty="0" smtClean="0">
                <a:latin typeface="Optima" pitchFamily="2" charset="-128"/>
                <a:cs typeface="Optima" pitchFamily="2" charset="-128"/>
              </a:rPr>
              <a:t>                  </a:t>
            </a:r>
            <a:r>
              <a:rPr lang="en-GB" altLang="en-US" dirty="0">
                <a:latin typeface="Optima" pitchFamily="2" charset="-128"/>
                <a:cs typeface="Optima" pitchFamily="2" charset="-128"/>
              </a:rPr>
              <a:t>#</a:t>
            </a:r>
            <a:r>
              <a:rPr lang="en-GB" altLang="en-US" dirty="0" err="1">
                <a:latin typeface="Optima" pitchFamily="2" charset="-128"/>
                <a:cs typeface="Optima" pitchFamily="2" charset="-128"/>
              </a:rPr>
              <a:t>NIwellbeing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347" y="4437112"/>
            <a:ext cx="542553" cy="542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67" y="2899256"/>
            <a:ext cx="639514" cy="639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97" y="3710854"/>
            <a:ext cx="350168" cy="35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Wellbeing since 1913</a:t>
            </a:r>
            <a:endParaRPr lang="en-GB" dirty="0"/>
          </a:p>
        </p:txBody>
      </p:sp>
      <p:pic>
        <p:nvPicPr>
          <p:cNvPr id="4" name="Picture 1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770485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56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5908" y="1411052"/>
            <a:ext cx="4012632" cy="38171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125" y="2852936"/>
            <a:ext cx="3693783" cy="13681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Wellbeing is about far more than happiness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2821" y="2196761"/>
            <a:ext cx="5130929" cy="340768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72125" y="2708920"/>
            <a:ext cx="3323811" cy="252028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Wellbeing is about more than measurement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negie slide upd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204" y="673980"/>
            <a:ext cx="6896100" cy="54839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Scottish National Performance Framework</a:t>
            </a:r>
            <a:endParaRPr lang="en-GB" dirty="0"/>
          </a:p>
        </p:txBody>
      </p:sp>
      <p:pic>
        <p:nvPicPr>
          <p:cNvPr id="4" name="Picture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01" y="2557463"/>
            <a:ext cx="7130798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3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Scotland Roundtable</a:t>
            </a:r>
            <a:endParaRPr lang="en-GB" dirty="0"/>
          </a:p>
        </p:txBody>
      </p:sp>
      <p:pic>
        <p:nvPicPr>
          <p:cNvPr id="4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2564904"/>
            <a:ext cx="7200900" cy="3168352"/>
          </a:xfrm>
        </p:spPr>
      </p:pic>
    </p:spTree>
    <p:extLst>
      <p:ext uri="{BB962C8B-B14F-4D97-AF65-F5344CB8AC3E}">
        <p14:creationId xmlns:p14="http://schemas.microsoft.com/office/powerpoint/2010/main" val="333986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Opportunities: Community Empowerment Bill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64904"/>
            <a:ext cx="2350877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18509"/>
            <a:ext cx="3717131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86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982133"/>
            <a:ext cx="7200897" cy="502651"/>
          </a:xfrm>
        </p:spPr>
        <p:txBody>
          <a:bodyPr>
            <a:noAutofit/>
          </a:bodyPr>
          <a:lstStyle/>
          <a:p>
            <a:r>
              <a:rPr lang="en-GB" sz="3200" dirty="0" smtClean="0"/>
              <a:t>Justice outcomes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56792"/>
            <a:ext cx="4642882" cy="176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69290"/>
            <a:ext cx="7545607" cy="2812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laurenm\AppData\Local\Microsoft\Windows\Temporary Internet Files\Content.IE5\5WD1OUYP\large-arrow-orange-down-0-6039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144" y="3347468"/>
            <a:ext cx="180000" cy="19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laurenm\AppData\Local\Microsoft\Windows\Temporary Internet Files\Content.IE5\5WD1OUYP\large-arrow-orange-down-0-6039[1]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342" y="3347468"/>
            <a:ext cx="199794" cy="22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laurenm\AppData\Local\Microsoft\Windows\Temporary Internet Files\Content.IE5\5WD1OUYP\large-arrow-orange-down-0-6039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85" y="3347468"/>
            <a:ext cx="180000" cy="19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76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HDOrganicV2</Template>
  <TotalTime>1939</TotalTime>
  <Words>468</Words>
  <Application>Microsoft Office PowerPoint</Application>
  <PresentationFormat>On-screen Show (4:3)</PresentationFormat>
  <Paragraphs>73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Organic</vt:lpstr>
      <vt:lpstr>PowerPoint Presentation</vt:lpstr>
      <vt:lpstr>Wellbeing since 1913</vt:lpstr>
      <vt:lpstr>Wellbeing is about far more than happiness</vt:lpstr>
      <vt:lpstr>PowerPoint Presentation</vt:lpstr>
      <vt:lpstr>PowerPoint Presentation</vt:lpstr>
      <vt:lpstr>Scottish National Performance Framework</vt:lpstr>
      <vt:lpstr>Scotland Roundtable</vt:lpstr>
      <vt:lpstr>Opportunities: Community Empowerment Bill</vt:lpstr>
      <vt:lpstr>Justice outcomes</vt:lpstr>
      <vt:lpstr>Northern Ireland Roundtable</vt:lpstr>
      <vt:lpstr>PowerPoint Presentation</vt:lpstr>
      <vt:lpstr>Steps to improving wellbeing in Northern Ireland</vt:lpstr>
      <vt:lpstr>Recommendations of the Carnegie Roundtable on Measuring Wellbeing in Northern Ireland</vt:lpstr>
      <vt:lpstr>Recommendations of the Carnegie Roundtable on Measuring Wellbeing in Northern Ireland</vt:lpstr>
      <vt:lpstr>The challenges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ESRC Seminar Series on Wellbeing</dc:title>
  <dc:creator>Jen Wallace</dc:creator>
  <cp:lastModifiedBy>Lauren Pennycook</cp:lastModifiedBy>
  <cp:revision>201</cp:revision>
  <dcterms:created xsi:type="dcterms:W3CDTF">2014-09-18T15:14:53Z</dcterms:created>
  <dcterms:modified xsi:type="dcterms:W3CDTF">2015-03-27T14:14:47Z</dcterms:modified>
</cp:coreProperties>
</file>