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7" r:id="rId4"/>
    <p:sldId id="259" r:id="rId5"/>
  </p:sldIdLst>
  <p:sldSz cx="12192000" cy="6858000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UOS Stephenson" panose="020705030800000200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UOS Stephenson" panose="020705030800000200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UOS Stephenson" panose="020705030800000200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UOS Stephenson" panose="020705030800000200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UOS Stephenson" panose="020705030800000200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UOS Stephenson" panose="020705030800000200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UOS Stephenson" panose="020705030800000200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UOS Stephenson" panose="020705030800000200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UOS Stephenson" panose="020705030800000200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145D"/>
    <a:srgbClr val="F0F0F0"/>
    <a:srgbClr val="FFFFFF"/>
    <a:srgbClr val="005BAA"/>
    <a:srgbClr val="0099CC"/>
    <a:srgbClr val="0099FF"/>
    <a:srgbClr val="336699"/>
    <a:srgbClr val="2A19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947"/>
    <p:restoredTop sz="78367"/>
  </p:normalViewPr>
  <p:slideViewPr>
    <p:cSldViewPr>
      <p:cViewPr varScale="1">
        <p:scale>
          <a:sx n="90" d="100"/>
          <a:sy n="90" d="100"/>
        </p:scale>
        <p:origin x="618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399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FoS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2015</c:v>
                </c:pt>
                <c:pt idx="2">
                  <c:v>2017</c:v>
                </c:pt>
                <c:pt idx="3">
                  <c:v>2019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8D-4DBB-A13F-42560E54695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FMDH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2015</c:v>
                </c:pt>
                <c:pt idx="2">
                  <c:v>2017</c:v>
                </c:pt>
                <c:pt idx="3">
                  <c:v>2019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3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8D-4DBB-A13F-42560E5469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164100880"/>
        <c:axId val="1164097136"/>
      </c:barChart>
      <c:catAx>
        <c:axId val="11641008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4097136"/>
        <c:crosses val="autoZero"/>
        <c:auto val="1"/>
        <c:lblAlgn val="ctr"/>
        <c:lblOffset val="100"/>
        <c:noMultiLvlLbl val="0"/>
      </c:catAx>
      <c:valAx>
        <c:axId val="1164097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/>
                  <a:t>Number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4100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Sheffield</c:v>
                </c:pt>
              </c:strCache>
            </c:strRef>
          </c:tx>
          <c:spPr>
            <a:solidFill>
              <a:schemeClr val="accent2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unknown</c:v>
                </c:pt>
                <c:pt idx="4">
                  <c:v>Further study</c:v>
                </c:pt>
                <c:pt idx="5">
                  <c:v>Not in touch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1">
                  <c:v>5</c:v>
                </c:pt>
                <c:pt idx="2">
                  <c:v>1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D7-4FDB-9723-5E8D6BA638D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Other Uni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unknown</c:v>
                </c:pt>
                <c:pt idx="4">
                  <c:v>Further study</c:v>
                </c:pt>
                <c:pt idx="5">
                  <c:v>Not in touch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2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D7-4FDB-9723-5E8D6BA638D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unknown</c:v>
                </c:pt>
                <c:pt idx="4">
                  <c:v>Further study</c:v>
                </c:pt>
                <c:pt idx="5">
                  <c:v>Not in touch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D7-4FDB-9723-5E8D6BA638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9126240"/>
        <c:axId val="1759120832"/>
      </c:barChart>
      <c:catAx>
        <c:axId val="1759126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9120832"/>
        <c:crosses val="autoZero"/>
        <c:auto val="1"/>
        <c:lblAlgn val="ctr"/>
        <c:lblOffset val="100"/>
        <c:noMultiLvlLbl val="0"/>
      </c:catAx>
      <c:valAx>
        <c:axId val="1759120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9126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UOS Stephenson" pitchFamily="-12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UOS Stephenson" pitchFamily="-12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UOS Stephenson" pitchFamily="-12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2DCB5C0E-AD11-43EF-A71D-52AEE7A7B20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6996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UOS Stephenson" pitchFamily="-12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UOS Stephenson" pitchFamily="-12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UOS Stephenson" pitchFamily="-12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70CD29F-E23A-4776-BF22-F9F0AB45B7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5278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UOS Stephenson" pitchFamily="-128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UOS Stephenson" pitchFamily="-12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UOS Stephenson" pitchFamily="-12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UOS Stephenson" pitchFamily="-12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UOS Stephenson" pitchFamily="-12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0CD29F-E23A-4776-BF22-F9F0AB45B7DE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1512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0CD29F-E23A-4776-BF22-F9F0AB45B7DE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1745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0CD29F-E23A-4776-BF22-F9F0AB45B7DE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670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2800" y="2209800"/>
            <a:ext cx="10972800" cy="1828800"/>
          </a:xfrm>
        </p:spPr>
        <p:txBody>
          <a:bodyPr anchor="ctr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2800" y="4876800"/>
            <a:ext cx="10972800" cy="1066800"/>
          </a:xfrm>
        </p:spPr>
        <p:txBody>
          <a:bodyPr/>
          <a:lstStyle>
            <a:lvl1pPr marL="0" indent="0">
              <a:spcBef>
                <a:spcPct val="0"/>
              </a:spcBef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9347200" y="152400"/>
            <a:ext cx="2540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800">
                <a:solidFill>
                  <a:srgbClr val="FFFFFF"/>
                </a:solidFill>
              </a:defRPr>
            </a:lvl1pPr>
          </a:lstStyle>
          <a:p>
            <a:fld id="{5295FF8E-ADBF-4ED3-A923-29883E03176F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3121BC-482A-4EA9-B781-A4DDC7AC095A}" type="datetime1">
              <a:rPr lang="en-GB" altLang="en-US"/>
              <a:pPr>
                <a:defRPr/>
              </a:pPr>
              <a:t>11/07/2022</a:t>
            </a:fld>
            <a:endParaRPr lang="en-GB" altLang="en-US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99" y="180000"/>
            <a:ext cx="2338425" cy="94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32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36F11-C77A-4765-B5F8-628EA20622B2}" type="datetime1">
              <a:rPr lang="en-GB" altLang="en-US"/>
              <a:pPr>
                <a:defRPr/>
              </a:pPr>
              <a:t>11/07/2022</a:t>
            </a:fld>
            <a:endParaRPr lang="en-GB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</a:p>
        </p:txBody>
      </p:sp>
    </p:spTree>
    <p:extLst>
      <p:ext uri="{BB962C8B-B14F-4D97-AF65-F5344CB8AC3E}">
        <p14:creationId xmlns:p14="http://schemas.microsoft.com/office/powerpoint/2010/main" val="3383257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371600"/>
            <a:ext cx="2743200" cy="4724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1371600"/>
            <a:ext cx="8026400" cy="4724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315F1-A90C-491F-A3BC-58B736DC1A88}" type="datetime1">
              <a:rPr lang="en-GB" altLang="en-US"/>
              <a:pPr>
                <a:defRPr/>
              </a:pPr>
              <a:t>11/07/2022</a:t>
            </a:fld>
            <a:endParaRPr lang="en-GB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</a:p>
        </p:txBody>
      </p:sp>
    </p:spTree>
    <p:extLst>
      <p:ext uri="{BB962C8B-B14F-4D97-AF65-F5344CB8AC3E}">
        <p14:creationId xmlns:p14="http://schemas.microsoft.com/office/powerpoint/2010/main" val="2543303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371600"/>
            <a:ext cx="10972800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2362200"/>
            <a:ext cx="53848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0" y="2362200"/>
            <a:ext cx="53848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689DD-925D-48C5-8DF8-919AF97B211A}" type="datetime1">
              <a:rPr lang="en-GB" altLang="en-US"/>
              <a:pPr>
                <a:defRPr/>
              </a:pPr>
              <a:t>11/07/2022</a:t>
            </a:fld>
            <a:endParaRPr lang="en-GB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</a:p>
        </p:txBody>
      </p:sp>
    </p:spTree>
    <p:extLst>
      <p:ext uri="{BB962C8B-B14F-4D97-AF65-F5344CB8AC3E}">
        <p14:creationId xmlns:p14="http://schemas.microsoft.com/office/powerpoint/2010/main" val="1428557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C0F24-7A8E-41E1-ACF1-23392FC0BF07}" type="datetime1">
              <a:rPr lang="en-GB" altLang="en-US"/>
              <a:pPr>
                <a:defRPr/>
              </a:pPr>
              <a:t>11/07/2022</a:t>
            </a:fld>
            <a:endParaRPr lang="en-GB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</a:p>
        </p:txBody>
      </p:sp>
    </p:spTree>
    <p:extLst>
      <p:ext uri="{BB962C8B-B14F-4D97-AF65-F5344CB8AC3E}">
        <p14:creationId xmlns:p14="http://schemas.microsoft.com/office/powerpoint/2010/main" val="4012345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ABBE5-09F3-44DE-A9D6-35BE500D6DE3}" type="datetime1">
              <a:rPr lang="en-GB" altLang="en-US"/>
              <a:pPr>
                <a:defRPr/>
              </a:pPr>
              <a:t>11/07/2022</a:t>
            </a:fld>
            <a:endParaRPr lang="en-GB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</a:p>
        </p:txBody>
      </p:sp>
    </p:spTree>
    <p:extLst>
      <p:ext uri="{BB962C8B-B14F-4D97-AF65-F5344CB8AC3E}">
        <p14:creationId xmlns:p14="http://schemas.microsoft.com/office/powerpoint/2010/main" val="296334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2362200"/>
            <a:ext cx="53848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0" y="2362200"/>
            <a:ext cx="53848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4FAB8-FB3F-4011-A222-52C0433430EA}" type="datetime1">
              <a:rPr lang="en-GB" altLang="en-US"/>
              <a:pPr>
                <a:defRPr/>
              </a:pPr>
              <a:t>11/07/2022</a:t>
            </a:fld>
            <a:endParaRPr lang="en-GB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</a:p>
        </p:txBody>
      </p:sp>
    </p:spTree>
    <p:extLst>
      <p:ext uri="{BB962C8B-B14F-4D97-AF65-F5344CB8AC3E}">
        <p14:creationId xmlns:p14="http://schemas.microsoft.com/office/powerpoint/2010/main" val="234369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097ED-C634-4A33-A975-F09676EE28A6}" type="datetime1">
              <a:rPr lang="en-GB" altLang="en-US"/>
              <a:pPr>
                <a:defRPr/>
              </a:pPr>
              <a:t>11/07/2022</a:t>
            </a:fld>
            <a:endParaRPr lang="en-GB" alt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</a:p>
        </p:txBody>
      </p:sp>
    </p:spTree>
    <p:extLst>
      <p:ext uri="{BB962C8B-B14F-4D97-AF65-F5344CB8AC3E}">
        <p14:creationId xmlns:p14="http://schemas.microsoft.com/office/powerpoint/2010/main" val="2904810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7EECA-5C69-485B-8DED-1A4B176CDF79}" type="datetime1">
              <a:rPr lang="en-GB" altLang="en-US"/>
              <a:pPr>
                <a:defRPr/>
              </a:pPr>
              <a:t>11/07/2022</a:t>
            </a:fld>
            <a:endParaRPr lang="en-GB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</a:p>
        </p:txBody>
      </p:sp>
    </p:spTree>
    <p:extLst>
      <p:ext uri="{BB962C8B-B14F-4D97-AF65-F5344CB8AC3E}">
        <p14:creationId xmlns:p14="http://schemas.microsoft.com/office/powerpoint/2010/main" val="4228485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39079-B4E8-4DF4-80D8-A09408B2FA10}" type="datetime1">
              <a:rPr lang="en-GB" altLang="en-US"/>
              <a:pPr>
                <a:defRPr/>
              </a:pPr>
              <a:t>11/07/2022</a:t>
            </a:fld>
            <a:endParaRPr lang="en-GB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</a:p>
        </p:txBody>
      </p:sp>
    </p:spTree>
    <p:extLst>
      <p:ext uri="{BB962C8B-B14F-4D97-AF65-F5344CB8AC3E}">
        <p14:creationId xmlns:p14="http://schemas.microsoft.com/office/powerpoint/2010/main" val="2885471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C666B-BF35-454A-BACF-B2599CD4BF63}" type="datetime1">
              <a:rPr lang="en-GB" altLang="en-US"/>
              <a:pPr>
                <a:defRPr/>
              </a:pPr>
              <a:t>11/07/2022</a:t>
            </a:fld>
            <a:endParaRPr lang="en-GB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</a:p>
        </p:txBody>
      </p:sp>
    </p:spTree>
    <p:extLst>
      <p:ext uri="{BB962C8B-B14F-4D97-AF65-F5344CB8AC3E}">
        <p14:creationId xmlns:p14="http://schemas.microsoft.com/office/powerpoint/2010/main" val="3854053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8B0F3-6940-4519-B462-2EC69EBD22FB}" type="datetime1">
              <a:rPr lang="en-GB" altLang="en-US"/>
              <a:pPr>
                <a:defRPr/>
              </a:pPr>
              <a:t>11/07/2022</a:t>
            </a:fld>
            <a:endParaRPr lang="en-GB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© The University of Sheffield</a:t>
            </a:r>
          </a:p>
        </p:txBody>
      </p:sp>
    </p:spTree>
    <p:extLst>
      <p:ext uri="{BB962C8B-B14F-4D97-AF65-F5344CB8AC3E}">
        <p14:creationId xmlns:p14="http://schemas.microsoft.com/office/powerpoint/2010/main" val="3051315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1371600"/>
            <a:ext cx="10972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2362200"/>
            <a:ext cx="10972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smtClean="0">
                <a:solidFill>
                  <a:srgbClr val="1F145D"/>
                </a:solidFill>
                <a:latin typeface="TUOS Blake" pitchFamily="34" charset="0"/>
              </a:defRPr>
            </a:lvl1pPr>
          </a:lstStyle>
          <a:p>
            <a:pPr>
              <a:defRPr/>
            </a:pPr>
            <a:fld id="{56997B32-F27C-40CC-98FC-D6210F20F457}" type="datetime1">
              <a:rPr lang="en-GB" altLang="en-US" smtClean="0"/>
              <a:pPr>
                <a:defRPr/>
              </a:pPr>
              <a:t>11/07/2022</a:t>
            </a:fld>
            <a:endParaRPr lang="en-GB" altLang="en-US" dirty="0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553200"/>
            <a:ext cx="690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smtClean="0">
                <a:solidFill>
                  <a:srgbClr val="1F145D"/>
                </a:solidFill>
                <a:latin typeface="TUOS Blake" pitchFamily="34" charset="0"/>
              </a:defRPr>
            </a:lvl1pPr>
          </a:lstStyle>
          <a:p>
            <a:pPr>
              <a:defRPr/>
            </a:pPr>
            <a:r>
              <a:rPr lang="en-GB" altLang="en-US" dirty="0"/>
              <a:t>© The University of Sheffield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99" y="180000"/>
            <a:ext cx="2338425" cy="944744"/>
          </a:xfrm>
          <a:prstGeom prst="rect">
            <a:avLst/>
          </a:prstGeom>
        </p:spPr>
      </p:pic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1484E5AA-08AA-AF4E-8FD1-699C2EFB7A7D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6169" y="6225770"/>
            <a:ext cx="779905" cy="478578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12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sldNum="0" hdr="0"/>
  <p:txStyles>
    <p:titleStyle>
      <a:lvl1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rgbClr val="1F145D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UOS Stephenson" pitchFamily="-128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UOS Stephenson" pitchFamily="-128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UOS Stephenson" pitchFamily="-128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UOS Stephenson" pitchFamily="-128" charset="0"/>
          <a:ea typeface="MS PGothic" pitchFamily="34" charset="-128"/>
          <a:cs typeface="ＭＳ Ｐゴシック" charset="0"/>
        </a:defRPr>
      </a:lvl5pPr>
      <a:lvl6pPr marL="4572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UOS Stephenson" pitchFamily="-128" charset="0"/>
        </a:defRPr>
      </a:lvl6pPr>
      <a:lvl7pPr marL="9144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UOS Stephenson" pitchFamily="-128" charset="0"/>
        </a:defRPr>
      </a:lvl7pPr>
      <a:lvl8pPr marL="13716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UOS Stephenson" pitchFamily="-128" charset="0"/>
        </a:defRPr>
      </a:lvl8pPr>
      <a:lvl9pPr marL="18288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UOS Stephenson" pitchFamily="-128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har char="•"/>
        <a:defRPr sz="3200">
          <a:solidFill>
            <a:srgbClr val="1F145D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Font typeface="TUOS Stephenson" panose="02070503080000020004" pitchFamily="18" charset="0"/>
        <a:buChar char="•"/>
        <a:defRPr sz="2800">
          <a:solidFill>
            <a:srgbClr val="1F145D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1F145D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TUOS Stephenson" panose="02070503080000020004" pitchFamily="18" charset="0"/>
        <a:defRPr sz="1400">
          <a:solidFill>
            <a:srgbClr val="1F145D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lnSpc>
          <a:spcPct val="140000"/>
        </a:lnSpc>
        <a:spcBef>
          <a:spcPct val="20000"/>
        </a:spcBef>
        <a:spcAft>
          <a:spcPct val="0"/>
        </a:spcAft>
        <a:buFont typeface="TUOS Stephenson" panose="02070503080000020004" pitchFamily="18" charset="0"/>
        <a:buChar char="•"/>
        <a:defRPr sz="900">
          <a:solidFill>
            <a:srgbClr val="1F145D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Font typeface="TUOS Stephenson" pitchFamily="-128" charset="0"/>
        <a:buChar char="•"/>
        <a:defRPr sz="9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Font typeface="TUOS Stephenson" pitchFamily="-128" charset="0"/>
        <a:buChar char="•"/>
        <a:defRPr sz="9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Font typeface="TUOS Stephenson" pitchFamily="-128" charset="0"/>
        <a:buChar char="•"/>
        <a:defRPr sz="9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lnSpc>
          <a:spcPct val="140000"/>
        </a:lnSpc>
        <a:spcBef>
          <a:spcPct val="20000"/>
        </a:spcBef>
        <a:spcAft>
          <a:spcPct val="0"/>
        </a:spcAft>
        <a:buFont typeface="TUOS Stephenson" pitchFamily="-128" charset="0"/>
        <a:buChar char="•"/>
        <a:defRPr sz="9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181872"/>
            <a:ext cx="10972800" cy="1761728"/>
          </a:xfrm>
        </p:spPr>
        <p:txBody>
          <a:bodyPr/>
          <a:lstStyle/>
          <a:p>
            <a:r>
              <a:rPr lang="en-US" dirty="0"/>
              <a:t>Faculty of Science Laboratory Technician Apprentices</a:t>
            </a:r>
          </a:p>
        </p:txBody>
      </p:sp>
    </p:spTree>
    <p:extLst>
      <p:ext uri="{BB962C8B-B14F-4D97-AF65-F5344CB8AC3E}">
        <p14:creationId xmlns:p14="http://schemas.microsoft.com/office/powerpoint/2010/main" val="1076683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48908-9492-4DC8-A791-2EEAC9683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1A4CF-8297-4971-ACE2-95B45196E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FC0F24-7A8E-41E1-ACF1-23392FC0BF07}" type="datetime1">
              <a:rPr lang="en-GB" altLang="en-US" smtClean="0"/>
              <a:pPr>
                <a:defRPr/>
              </a:pPr>
              <a:t>11/07/2022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2BF82-D565-4575-872A-FECBE48AD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© The University of Sheffield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E3F43B9-F5BA-47DC-A2BF-546B607362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079976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7873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D1AA5-9058-476D-BEAA-9D2278309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5A88B-33C5-4BE9-B159-9BE53B6998F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Select the most appropriate standard for your discipline</a:t>
            </a:r>
          </a:p>
          <a:p>
            <a:r>
              <a:rPr lang="en-GB" dirty="0"/>
              <a:t>Timing of advert and interview to achieve the best candidates</a:t>
            </a:r>
          </a:p>
          <a:p>
            <a:r>
              <a:rPr lang="en-GB" dirty="0"/>
              <a:t>Supervision </a:t>
            </a:r>
          </a:p>
          <a:p>
            <a:r>
              <a:rPr lang="en-GB" dirty="0"/>
              <a:t>Learning provider</a:t>
            </a:r>
          </a:p>
          <a:p>
            <a:r>
              <a:rPr lang="en-GB" dirty="0"/>
              <a:t>Community / cohort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DC61C0-C840-4B01-9CF1-B6AE9F326C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End Point Assessment preparation</a:t>
            </a:r>
          </a:p>
          <a:p>
            <a:pPr lvl="1"/>
            <a:r>
              <a:rPr lang="en-GB" dirty="0"/>
              <a:t>EPAO</a:t>
            </a:r>
          </a:p>
          <a:p>
            <a:pPr lvl="1"/>
            <a:r>
              <a:rPr lang="en-GB" dirty="0"/>
              <a:t>Registered Assessor</a:t>
            </a:r>
          </a:p>
          <a:p>
            <a:r>
              <a:rPr lang="en-GB" dirty="0"/>
              <a:t>Competency evaluation</a:t>
            </a:r>
          </a:p>
          <a:p>
            <a:r>
              <a:rPr lang="en-GB" dirty="0"/>
              <a:t>Professional Registration</a:t>
            </a:r>
          </a:p>
          <a:p>
            <a:r>
              <a:rPr lang="en-GB" dirty="0"/>
              <a:t>Prepare your team for the departure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6D5923-14AB-492D-8779-D19CBEDD1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F4FAB8-FB3F-4011-A222-52C0433430EA}" type="datetime1">
              <a:rPr lang="en-GB" altLang="en-US" smtClean="0"/>
              <a:pPr>
                <a:defRPr/>
              </a:pPr>
              <a:t>11/07/2022</a:t>
            </a:fld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61440C-9000-4A02-8244-B2548DBA5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© The University of Sheffield</a:t>
            </a:r>
          </a:p>
        </p:txBody>
      </p:sp>
    </p:spTree>
    <p:extLst>
      <p:ext uri="{BB962C8B-B14F-4D97-AF65-F5344CB8AC3E}">
        <p14:creationId xmlns:p14="http://schemas.microsoft.com/office/powerpoint/2010/main" val="1021749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B0479-514D-4FA0-A6C5-6F32AA883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are they now ? 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DF68067E-953D-40C4-BB0B-82051F788A4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76468360"/>
              </p:ext>
            </p:extLst>
          </p:nvPr>
        </p:nvGraphicFramePr>
        <p:xfrm>
          <a:off x="812800" y="2133600"/>
          <a:ext cx="6291312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Content Placeholder 10" descr="A group of people posing for the camera&#10;&#10;Description automatically generated">
            <a:extLst>
              <a:ext uri="{FF2B5EF4-FFF2-40B4-BE49-F238E27FC236}">
                <a16:creationId xmlns:a16="http://schemas.microsoft.com/office/drawing/2014/main" id="{19A24201-EC4C-4EB0-9169-B23C7784BA2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417916" y="2755900"/>
            <a:ext cx="3733800" cy="2489200"/>
          </a:xfr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5AF1B4-B296-474A-82F6-438C1DB7C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F4FAB8-FB3F-4011-A222-52C0433430EA}" type="datetime1">
              <a:rPr lang="en-GB" altLang="en-US" smtClean="0"/>
              <a:pPr>
                <a:defRPr/>
              </a:pPr>
              <a:t>11/07/2022</a:t>
            </a:fld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EA6AF7-3D9B-426F-90BF-9B9EE7002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© The University of Sheffield</a:t>
            </a:r>
          </a:p>
        </p:txBody>
      </p:sp>
    </p:spTree>
    <p:extLst>
      <p:ext uri="{BB962C8B-B14F-4D97-AF65-F5344CB8AC3E}">
        <p14:creationId xmlns:p14="http://schemas.microsoft.com/office/powerpoint/2010/main" val="3648079924"/>
      </p:ext>
    </p:extLst>
  </p:cSld>
  <p:clrMapOvr>
    <a:masterClrMapping/>
  </p:clrMapOvr>
</p:sld>
</file>

<file path=ppt/theme/theme1.xml><?xml version="1.0" encoding="utf-8"?>
<a:theme xmlns:a="http://schemas.openxmlformats.org/drawingml/2006/main" name="tuos_ppt_template_colour">
  <a:themeElements>
    <a:clrScheme name="">
      <a:dk1>
        <a:srgbClr val="FCFBE3"/>
      </a:dk1>
      <a:lt1>
        <a:srgbClr val="FFFFFF"/>
      </a:lt1>
      <a:dk2>
        <a:srgbClr val="336699"/>
      </a:dk2>
      <a:lt2>
        <a:srgbClr val="FFFF33"/>
      </a:lt2>
      <a:accent1>
        <a:srgbClr val="FFFF00"/>
      </a:accent1>
      <a:accent2>
        <a:srgbClr val="B5B5B5"/>
      </a:accent2>
      <a:accent3>
        <a:srgbClr val="ADB8CA"/>
      </a:accent3>
      <a:accent4>
        <a:srgbClr val="DADADA"/>
      </a:accent4>
      <a:accent5>
        <a:srgbClr val="FFFFAA"/>
      </a:accent5>
      <a:accent6>
        <a:srgbClr val="A4A4A4"/>
      </a:accent6>
      <a:hlink>
        <a:srgbClr val="00B4F0"/>
      </a:hlink>
      <a:folHlink>
        <a:srgbClr val="FF00AE"/>
      </a:folHlink>
    </a:clrScheme>
    <a:fontScheme name="Office Theme">
      <a:majorFont>
        <a:latin typeface="TUOS Stephenson"/>
        <a:ea typeface=""/>
        <a:cs typeface=""/>
      </a:majorFont>
      <a:minorFont>
        <a:latin typeface="TUOS Blak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UOS Stephenson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UOS Stephenson" pitchFamily="-128" charset="0"/>
          </a:defRPr>
        </a:defPPr>
      </a:lstStyle>
    </a:lnDef>
  </a:objectDefaults>
  <a:extraClrSchemeLst>
    <a:extraClrScheme>
      <a:clrScheme name="Office Theme 1">
        <a:dk1>
          <a:srgbClr val="2A196F"/>
        </a:dk1>
        <a:lt1>
          <a:srgbClr val="F9FFA2"/>
        </a:lt1>
        <a:dk2>
          <a:srgbClr val="00B3EF"/>
        </a:dk2>
        <a:lt2>
          <a:srgbClr val="FCFBE3"/>
        </a:lt2>
        <a:accent1>
          <a:srgbClr val="FFFF00"/>
        </a:accent1>
        <a:accent2>
          <a:srgbClr val="B5B5B5"/>
        </a:accent2>
        <a:accent3>
          <a:srgbClr val="FBFFCE"/>
        </a:accent3>
        <a:accent4>
          <a:srgbClr val="22145E"/>
        </a:accent4>
        <a:accent5>
          <a:srgbClr val="FFFFAA"/>
        </a:accent5>
        <a:accent6>
          <a:srgbClr val="A4A4A4"/>
        </a:accent6>
        <a:hlink>
          <a:srgbClr val="00B4F0"/>
        </a:hlink>
        <a:folHlink>
          <a:srgbClr val="FF00A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</TotalTime>
  <Words>76</Words>
  <Application>Microsoft Office PowerPoint</Application>
  <PresentationFormat>Widescreen</PresentationFormat>
  <Paragraphs>26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MS PGothic</vt:lpstr>
      <vt:lpstr>MS PGothic</vt:lpstr>
      <vt:lpstr>TUOS Blake</vt:lpstr>
      <vt:lpstr>TUOS Stephenson</vt:lpstr>
      <vt:lpstr>tuos_ppt_template_colour</vt:lpstr>
      <vt:lpstr>Faculty of Science Laboratory Technician Apprentices</vt:lpstr>
      <vt:lpstr>PowerPoint Presentation</vt:lpstr>
      <vt:lpstr>Preparation</vt:lpstr>
      <vt:lpstr>Where are they now ? </vt:lpstr>
    </vt:vector>
  </TitlesOfParts>
  <Manager>Design team</Manager>
  <Company>Univeristy of Sheffield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University PowerPoint Template</dc:title>
  <dc:subject>PowerPoint template</dc:subject>
  <dc:creator>Admin</dc:creator>
  <cp:keywords>tuos, sheffield, university, powerpoint, ppt, template, i-d, 2005, colour, dmc</cp:keywords>
  <dc:description>Please use this template for all your screen presentation requirements - adapting as necessary to the audience and facility in which it might be seen._x000d_
_x000d_
© 2005  The Univeristy of Sheffield</dc:description>
  <cp:lastModifiedBy>Mark Ariaans</cp:lastModifiedBy>
  <cp:revision>39</cp:revision>
  <cp:lastPrinted>2005-02-24T11:31:10Z</cp:lastPrinted>
  <dcterms:created xsi:type="dcterms:W3CDTF">2011-12-13T16:49:42Z</dcterms:created>
  <dcterms:modified xsi:type="dcterms:W3CDTF">2022-07-11T15:53:01Z</dcterms:modified>
  <cp:category>templates, identity</cp:category>
</cp:coreProperties>
</file>