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43B321-00A0-48EC-85D4-A61FBEC5EAFC}">
  <a:tblStyle styleId="{9443B321-00A0-48EC-85D4-A61FBEC5EAFC}" styleName="Table_0">
    <a:wholeTbl>
      <a:tcTxStyle b="off" i="off">
        <a:font>
          <a:latin typeface="Century Gothic"/>
          <a:ea typeface="Century Gothic"/>
          <a:cs typeface="Century Gothic"/>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ff" i="off">
        <a:font>
          <a:latin typeface="Century Gothic"/>
          <a:ea typeface="Century Gothic"/>
          <a:cs typeface="Century Gothic"/>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firstCol>
    <a:lastRow>
      <a:tcTxStyle b="off" i="off">
        <a:font>
          <a:latin typeface="Century Gothic"/>
          <a:ea typeface="Century Gothic"/>
          <a:cs typeface="Century Gothic"/>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ff" i="off">
        <a:font>
          <a:latin typeface="Century Gothic"/>
          <a:ea typeface="Century Gothic"/>
          <a:cs typeface="Century Gothic"/>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71" name="Google Shape;5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3" name="Google Shape;63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The Treasury work is a small, but crucial part of the picture. The </a:t>
            </a:r>
            <a:r>
              <a:rPr lang="en-US" u="sng"/>
              <a:t>data </a:t>
            </a:r>
            <a:r>
              <a:rPr lang="en-US" sz="1200">
                <a:latin typeface="Calibri"/>
                <a:ea typeface="Calibri"/>
                <a:cs typeface="Calibri"/>
                <a:sym typeface="Calibri"/>
              </a:rPr>
              <a:t>links it all together, but we need:</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Agencies to use their expertise</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This is about overall management, particularly of the finances, not Treasury doing the work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Can get complicated, but look at the whole first:</a:t>
            </a:r>
            <a:endParaRPr/>
          </a:p>
          <a:p>
            <a:pPr marL="0" lvl="0" indent="0" algn="l" rtl="0">
              <a:spcBef>
                <a:spcPts val="0"/>
              </a:spcBef>
              <a:spcAft>
                <a:spcPts val="0"/>
              </a:spcAft>
              <a:buNone/>
            </a:pPr>
            <a:r>
              <a:rPr lang="en-US" sz="1800"/>
              <a:t>Blue more likely to have high wellbeing</a:t>
            </a:r>
            <a:endParaRPr/>
          </a:p>
          <a:p>
            <a:pPr marL="0" lvl="0" indent="0" algn="l" rtl="0">
              <a:spcBef>
                <a:spcPts val="0"/>
              </a:spcBef>
              <a:spcAft>
                <a:spcPts val="0"/>
              </a:spcAft>
              <a:buNone/>
            </a:pPr>
            <a:r>
              <a:rPr lang="en-US" sz="1800"/>
              <a:t>Orange more likely to have low wellbeing</a:t>
            </a:r>
            <a:endParaRPr/>
          </a:p>
          <a:p>
            <a:pPr marL="0" lvl="0" indent="0" algn="l" rtl="0">
              <a:spcBef>
                <a:spcPts val="0"/>
              </a:spcBef>
              <a:spcAft>
                <a:spcPts val="0"/>
              </a:spcAft>
              <a:buNone/>
            </a:pPr>
            <a:r>
              <a:rPr lang="en-US" sz="1800"/>
              <a:t>Obvious is material wellbeing</a:t>
            </a:r>
            <a:endParaRPr/>
          </a:p>
          <a:p>
            <a:pPr marL="0" lvl="0" indent="0" algn="l" rtl="0">
              <a:spcBef>
                <a:spcPts val="0"/>
              </a:spcBef>
              <a:spcAft>
                <a:spcPts val="0"/>
              </a:spcAft>
              <a:buNone/>
            </a:pPr>
            <a:r>
              <a:rPr lang="en-US" sz="1800"/>
              <a:t>Less obvious is social connections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4" name="Google Shape;65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We have two further dimensions that need more work:</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International connections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Overlaps and what brings work together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0" name="Google Shape;66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Based on OECD with input from consultation</a:t>
            </a:r>
            <a:endParaRPr/>
          </a:p>
          <a:p>
            <a:pPr marL="0" lvl="0" indent="0" algn="l" rtl="0">
              <a:spcBef>
                <a:spcPts val="0"/>
              </a:spcBef>
              <a:spcAft>
                <a:spcPts val="0"/>
              </a:spcAft>
              <a:buNone/>
            </a:pPr>
            <a:r>
              <a:rPr lang="en-US" sz="1200">
                <a:latin typeface="Calibri"/>
                <a:ea typeface="Calibri"/>
                <a:cs typeface="Calibri"/>
                <a:sym typeface="Calibri"/>
              </a:rPr>
              <a:t>Same idea a s capitals</a:t>
            </a:r>
            <a:endParaRPr/>
          </a:p>
          <a:p>
            <a:pPr marL="0" lvl="0" indent="0" algn="l" rtl="0">
              <a:spcBef>
                <a:spcPts val="0"/>
              </a:spcBef>
              <a:spcAft>
                <a:spcPts val="0"/>
              </a:spcAft>
              <a:buNone/>
            </a:pPr>
            <a:r>
              <a:rPr lang="en-US" sz="1200">
                <a:latin typeface="Calibri"/>
                <a:ea typeface="Calibri"/>
                <a:cs typeface="Calibri"/>
                <a:sym typeface="Calibri"/>
              </a:rPr>
              <a:t>DATA IS AN ISSUE</a:t>
            </a:r>
            <a:endParaRPr/>
          </a:p>
          <a:p>
            <a:pPr marL="0" lvl="0" indent="0" algn="l" rtl="0">
              <a:spcBef>
                <a:spcPts val="0"/>
              </a:spcBef>
              <a:spcAft>
                <a:spcPts val="0"/>
              </a:spcAft>
              <a:buNone/>
            </a:pPr>
            <a:r>
              <a:rPr lang="en-US" sz="1200">
                <a:latin typeface="Calibri"/>
                <a:ea typeface="Calibri"/>
                <a:cs typeface="Calibri"/>
                <a:sym typeface="Calibri"/>
              </a:rPr>
              <a:t>The indicators are descendants of work by the 1988 Royal Commission and the Social Report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7" name="Google Shape;667;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This is a way of organising indicators and concepts (like the national accounts), not real entities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673" name="Google Shape;67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700" name="Google Shape;70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5c8ce8962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5c8ce89624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3" name="Google Shape;71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8" name="Google Shape;57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9" name="Google Shape;71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c8ce8962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c8ce89624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731" name="Google Shape;73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5c8ce8962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7" name="Google Shape;737;g5c8ce89624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c8ce89624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g5c8ce89624_1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5c8ce89624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9" name="Google Shape;749;g5c8ce89624_1_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5c8ce89624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5" name="Google Shape;755;g5c8ce89624_1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The three elements of the LSF.  Talk about each of these in turn.</a:t>
            </a:r>
            <a:endParaRPr/>
          </a:p>
          <a:p>
            <a:pPr marL="0" lvl="0" indent="0" algn="l" rtl="0">
              <a:spcBef>
                <a:spcPts val="500"/>
              </a:spcBef>
              <a:spcAft>
                <a:spcPts val="0"/>
              </a:spcAft>
              <a:buNone/>
            </a:pPr>
            <a:r>
              <a:rPr lang="en-US" sz="1600"/>
              <a:t>Current wellbeing – domains based on OECD Better Life Index (with some slight adjustments) and the inclusion of ‘cultural identity’ to recognise NZ’s unique culture, including the Treaty of Waitangi and our bi-cultural country, and our multi-cultural society</a:t>
            </a:r>
            <a:endParaRPr/>
          </a:p>
          <a:p>
            <a:pPr marL="0" lvl="0" indent="0" algn="l" rtl="0">
              <a:spcBef>
                <a:spcPts val="500"/>
              </a:spcBef>
              <a:spcAft>
                <a:spcPts val="0"/>
              </a:spcAft>
              <a:buNone/>
            </a:pPr>
            <a:r>
              <a:rPr lang="en-US" sz="1600"/>
              <a:t>Future wellbeing – these are the four capitals we have chosen, there are others in the literature including cultural capital, but we wanted to ensure culture and Te Ao Maori are part of the all the capitals and the whole LSF.  The capitals are the stocks that generate the flows of current wellbeing.</a:t>
            </a:r>
            <a:endParaRPr/>
          </a:p>
          <a:p>
            <a:pPr marL="0" lvl="0" indent="0" algn="l" rtl="0">
              <a:spcBef>
                <a:spcPts val="500"/>
              </a:spcBef>
              <a:spcAft>
                <a:spcPts val="0"/>
              </a:spcAft>
              <a:buNone/>
            </a:pPr>
            <a:r>
              <a:rPr lang="en-US" sz="1600"/>
              <a:t>Risk and resilience – economic shocks, domestic and foreign (EQ, GFC) but also emerging threats such as rising sea levels and climate change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c8ce8962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Aston Martin 177 - to be admired like a </a:t>
            </a:r>
            <a:r>
              <a:rPr lang="en-US">
                <a:solidFill>
                  <a:schemeClr val="dk1"/>
                </a:solidFill>
              </a:rPr>
              <a:t>work of art on the wall, not a practical car for getting from A to B.</a:t>
            </a:r>
            <a:endParaRPr/>
          </a:p>
        </p:txBody>
      </p:sp>
      <p:sp>
        <p:nvSpPr>
          <p:cNvPr id="584" name="Google Shape;584;g5c8ce8962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5" name="Google Shape;59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c8ce89624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2" name="Google Shape;602;g5c8ce8962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8" name="Google Shape;60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5" name="Google Shape;61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1" name="Google Shape;62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7" name="Google Shape;62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Key themes: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Use data and indicators</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Evidence that is coherent across government</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Intergenerational wellbeing</a:t>
            </a:r>
            <a:endParaRPr/>
          </a:p>
          <a:p>
            <a:pPr marL="171450" lvl="0" indent="-171450" algn="l" rtl="0">
              <a:spcBef>
                <a:spcPts val="0"/>
              </a:spcBef>
              <a:spcAft>
                <a:spcPts val="0"/>
              </a:spcAft>
              <a:buSzPts val="1200"/>
              <a:buFont typeface="Calibri"/>
              <a:buChar char="-"/>
            </a:pPr>
            <a:r>
              <a:rPr lang="en-US" sz="1200">
                <a:latin typeface="Calibri"/>
                <a:ea typeface="Calibri"/>
                <a:cs typeface="Calibri"/>
                <a:sym typeface="Calibri"/>
              </a:rPr>
              <a:t>Allow Treasury to do its job better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7"/>
        <p:cNvGrpSpPr/>
        <p:nvPr/>
      </p:nvGrpSpPr>
      <p:grpSpPr>
        <a:xfrm>
          <a:off x="0" y="0"/>
          <a:ext cx="0" cy="0"/>
          <a:chOff x="0" y="0"/>
          <a:chExt cx="0" cy="0"/>
        </a:xfrm>
      </p:grpSpPr>
      <p:grpSp>
        <p:nvGrpSpPr>
          <p:cNvPr id="38" name="Google Shape;38;p2"/>
          <p:cNvGrpSpPr/>
          <p:nvPr/>
        </p:nvGrpSpPr>
        <p:grpSpPr>
          <a:xfrm>
            <a:off x="-1" y="228600"/>
            <a:ext cx="2851520" cy="6638630"/>
            <a:chOff x="-1" y="0"/>
            <a:chExt cx="2851518" cy="6638629"/>
          </a:xfrm>
        </p:grpSpPr>
        <p:sp>
          <p:nvSpPr>
            <p:cNvPr id="39" name="Google Shape;39;p2"/>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0" name="Google Shape;40;p2"/>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1" name="Google Shape;41;p2"/>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2" name="Google Shape;42;p2"/>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3" name="Google Shape;43;p2"/>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4" name="Google Shape;44;p2"/>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5" name="Google Shape;45;p2"/>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6" name="Google Shape;46;p2"/>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 name="Google Shape;47;p2"/>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8" name="Google Shape;48;p2"/>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9" name="Google Shape;49;p2"/>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0" name="Google Shape;50;p2"/>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51" name="Google Shape;51;p2"/>
          <p:cNvGrpSpPr/>
          <p:nvPr/>
        </p:nvGrpSpPr>
        <p:grpSpPr>
          <a:xfrm>
            <a:off x="27221" y="-788"/>
            <a:ext cx="2356675" cy="6854043"/>
            <a:chOff x="0" y="-1"/>
            <a:chExt cx="2356674" cy="6854041"/>
          </a:xfrm>
        </p:grpSpPr>
        <p:sp>
          <p:nvSpPr>
            <p:cNvPr id="52" name="Google Shape;52;p2"/>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3" name="Google Shape;53;p2"/>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4" name="Google Shape;54;p2"/>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5" name="Google Shape;55;p2"/>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6" name="Google Shape;56;p2"/>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7" name="Google Shape;57;p2"/>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8" name="Google Shape;58;p2"/>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9" name="Google Shape;59;p2"/>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0" name="Google Shape;60;p2"/>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1" name="Google Shape;61;p2"/>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2" name="Google Shape;62;p2"/>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3" name="Google Shape;63;p2"/>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64" name="Google Shape;64;p2"/>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5" name="Google Shape;65;p2"/>
          <p:cNvSpPr txBox="1">
            <a:spLocks noGrp="1"/>
          </p:cNvSpPr>
          <p:nvPr>
            <p:ph type="title"/>
          </p:nvPr>
        </p:nvSpPr>
        <p:spPr>
          <a:xfrm>
            <a:off x="2589213" y="2514600"/>
            <a:ext cx="8915400" cy="2262782"/>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262626"/>
              </a:buClr>
              <a:buSzPts val="5400"/>
              <a:buFont typeface="Century Gothic"/>
              <a:buNone/>
              <a:defRPr sz="54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66" name="Google Shape;66;p2"/>
          <p:cNvSpPr txBox="1">
            <a:spLocks noGrp="1"/>
          </p:cNvSpPr>
          <p:nvPr>
            <p:ph type="body" idx="1"/>
          </p:nvPr>
        </p:nvSpPr>
        <p:spPr>
          <a:xfrm>
            <a:off x="2589213" y="4777378"/>
            <a:ext cx="8915400" cy="1126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1000"/>
              </a:spcBef>
              <a:spcAft>
                <a:spcPts val="0"/>
              </a:spcAft>
              <a:buClr>
                <a:srgbClr val="595959"/>
              </a:buClr>
              <a:buSzPts val="1800"/>
              <a:buFont typeface="Century Gothic"/>
              <a:buNone/>
              <a:defRPr>
                <a:solidFill>
                  <a:srgbClr val="595959"/>
                </a:solidFill>
              </a:defRPr>
            </a:lvl1pPr>
            <a:lvl2pPr marL="914400" lvl="1" indent="-228600" algn="l">
              <a:lnSpc>
                <a:spcPct val="100000"/>
              </a:lnSpc>
              <a:spcBef>
                <a:spcPts val="1000"/>
              </a:spcBef>
              <a:spcAft>
                <a:spcPts val="0"/>
              </a:spcAft>
              <a:buClr>
                <a:srgbClr val="595959"/>
              </a:buClr>
              <a:buSzPts val="1800"/>
              <a:buFont typeface="Century Gothic"/>
              <a:buNone/>
              <a:defRPr>
                <a:solidFill>
                  <a:srgbClr val="595959"/>
                </a:solidFill>
              </a:defRPr>
            </a:lvl2pPr>
            <a:lvl3pPr marL="1371600" lvl="2" indent="-228600" algn="l">
              <a:lnSpc>
                <a:spcPct val="100000"/>
              </a:lnSpc>
              <a:spcBef>
                <a:spcPts val="1000"/>
              </a:spcBef>
              <a:spcAft>
                <a:spcPts val="0"/>
              </a:spcAft>
              <a:buClr>
                <a:srgbClr val="595959"/>
              </a:buClr>
              <a:buSzPts val="1800"/>
              <a:buFont typeface="Century Gothic"/>
              <a:buNone/>
              <a:defRPr>
                <a:solidFill>
                  <a:srgbClr val="595959"/>
                </a:solidFill>
              </a:defRPr>
            </a:lvl3pPr>
            <a:lvl4pPr marL="1828800" lvl="3" indent="-228600" algn="l">
              <a:lnSpc>
                <a:spcPct val="100000"/>
              </a:lnSpc>
              <a:spcBef>
                <a:spcPts val="1000"/>
              </a:spcBef>
              <a:spcAft>
                <a:spcPts val="0"/>
              </a:spcAft>
              <a:buClr>
                <a:srgbClr val="595959"/>
              </a:buClr>
              <a:buSzPts val="1800"/>
              <a:buFont typeface="Century Gothic"/>
              <a:buNone/>
              <a:defRPr>
                <a:solidFill>
                  <a:srgbClr val="595959"/>
                </a:solidFill>
              </a:defRPr>
            </a:lvl4pPr>
            <a:lvl5pPr marL="2286000" lvl="4" indent="-228600" algn="l">
              <a:lnSpc>
                <a:spcPct val="100000"/>
              </a:lnSpc>
              <a:spcBef>
                <a:spcPts val="1000"/>
              </a:spcBef>
              <a:spcAft>
                <a:spcPts val="0"/>
              </a:spcAft>
              <a:buClr>
                <a:srgbClr val="595959"/>
              </a:buClr>
              <a:buSzPts val="1800"/>
              <a:buFont typeface="Century Gothic"/>
              <a:buNone/>
              <a:defRPr>
                <a:solidFill>
                  <a:srgbClr val="595959"/>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7" name="Google Shape;67;p2"/>
          <p:cNvSpPr/>
          <p:nvPr/>
        </p:nvSpPr>
        <p:spPr>
          <a:xfrm>
            <a:off x="-1" y="4323810"/>
            <a:ext cx="1742308" cy="778590"/>
          </a:xfrm>
          <a:custGeom>
            <a:avLst/>
            <a:gdLst/>
            <a:ahLst/>
            <a:cxnLst/>
            <a:rect l="l" t="t" r="r" b="b"/>
            <a:pathLst>
              <a:path w="21571" h="21600"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8" name="Google Shape;68;p2"/>
          <p:cNvSpPr txBox="1">
            <a:spLocks noGrp="1"/>
          </p:cNvSpPr>
          <p:nvPr>
            <p:ph type="sldNum" idx="12"/>
          </p:nvPr>
        </p:nvSpPr>
        <p:spPr>
          <a:xfrm>
            <a:off x="924913" y="4524487"/>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2589211" y="446087"/>
            <a:ext cx="3505200" cy="976313"/>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262626"/>
              </a:buClr>
              <a:buSzPts val="2000"/>
              <a:buFont typeface="Century Gothic"/>
              <a:buNone/>
              <a:defRPr sz="20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83" name="Google Shape;183;p11"/>
          <p:cNvSpPr txBox="1">
            <a:spLocks noGrp="1"/>
          </p:cNvSpPr>
          <p:nvPr>
            <p:ph type="body" idx="1"/>
          </p:nvPr>
        </p:nvSpPr>
        <p:spPr>
          <a:xfrm>
            <a:off x="6323012" y="446087"/>
            <a:ext cx="5181601" cy="5414964"/>
          </a:xfrm>
          <a:prstGeom prst="rect">
            <a:avLst/>
          </a:prstGeom>
          <a:noFill/>
          <a:ln>
            <a:noFill/>
          </a:ln>
        </p:spPr>
        <p:txBody>
          <a:bodyPr spcFirstLastPara="1" wrap="square" lIns="45700" tIns="45700" rIns="45700" bIns="45700" anchor="ctr"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4" name="Google Shape;184;p11"/>
          <p:cNvSpPr txBox="1">
            <a:spLocks noGrp="1"/>
          </p:cNvSpPr>
          <p:nvPr>
            <p:ph type="body" idx="2"/>
          </p:nvPr>
        </p:nvSpPr>
        <p:spPr>
          <a:xfrm>
            <a:off x="2589211" y="1598612"/>
            <a:ext cx="3505199" cy="4262437"/>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5" name="Google Shape;185;p11"/>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186"/>
        <p:cNvGrpSpPr/>
        <p:nvPr/>
      </p:nvGrpSpPr>
      <p:grpSpPr>
        <a:xfrm>
          <a:off x="0" y="0"/>
          <a:ext cx="0" cy="0"/>
          <a:chOff x="0" y="0"/>
          <a:chExt cx="0" cy="0"/>
        </a:xfrm>
      </p:grpSpPr>
      <p:grpSp>
        <p:nvGrpSpPr>
          <p:cNvPr id="187" name="Google Shape;187;p12"/>
          <p:cNvGrpSpPr/>
          <p:nvPr/>
        </p:nvGrpSpPr>
        <p:grpSpPr>
          <a:xfrm>
            <a:off x="-1" y="228600"/>
            <a:ext cx="2851520" cy="6638630"/>
            <a:chOff x="-1" y="0"/>
            <a:chExt cx="2851518" cy="6638629"/>
          </a:xfrm>
        </p:grpSpPr>
        <p:sp>
          <p:nvSpPr>
            <p:cNvPr id="188" name="Google Shape;188;p12"/>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9" name="Google Shape;189;p12"/>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0" name="Google Shape;190;p12"/>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1" name="Google Shape;191;p12"/>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2" name="Google Shape;192;p12"/>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3" name="Google Shape;193;p12"/>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4" name="Google Shape;194;p12"/>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5" name="Google Shape;195;p12"/>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6" name="Google Shape;196;p12"/>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7" name="Google Shape;197;p12"/>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8" name="Google Shape;198;p12"/>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99" name="Google Shape;199;p12"/>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200" name="Google Shape;200;p12"/>
          <p:cNvGrpSpPr/>
          <p:nvPr/>
        </p:nvGrpSpPr>
        <p:grpSpPr>
          <a:xfrm>
            <a:off x="27221" y="-788"/>
            <a:ext cx="2356675" cy="6854043"/>
            <a:chOff x="0" y="-1"/>
            <a:chExt cx="2356674" cy="6854041"/>
          </a:xfrm>
        </p:grpSpPr>
        <p:sp>
          <p:nvSpPr>
            <p:cNvPr id="201" name="Google Shape;201;p12"/>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2" name="Google Shape;202;p12"/>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3" name="Google Shape;203;p12"/>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4" name="Google Shape;204;p12"/>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5" name="Google Shape;205;p12"/>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6" name="Google Shape;206;p12"/>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7" name="Google Shape;207;p12"/>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8" name="Google Shape;208;p12"/>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09" name="Google Shape;209;p12"/>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0" name="Google Shape;210;p12"/>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1" name="Google Shape;211;p12"/>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2" name="Google Shape;212;p12"/>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213" name="Google Shape;213;p12"/>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4" name="Google Shape;214;p12"/>
          <p:cNvSpPr txBox="1">
            <a:spLocks noGrp="1"/>
          </p:cNvSpPr>
          <p:nvPr>
            <p:ph type="title"/>
          </p:nvPr>
        </p:nvSpPr>
        <p:spPr>
          <a:xfrm>
            <a:off x="2589213" y="4800600"/>
            <a:ext cx="8915401" cy="566738"/>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262626"/>
              </a:buClr>
              <a:buSzPts val="2400"/>
              <a:buFont typeface="Century Gothic"/>
              <a:buNone/>
              <a:defRPr sz="24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215" name="Google Shape;215;p12"/>
          <p:cNvSpPr>
            <a:spLocks noGrp="1"/>
          </p:cNvSpPr>
          <p:nvPr>
            <p:ph type="pic" idx="2"/>
          </p:nvPr>
        </p:nvSpPr>
        <p:spPr>
          <a:xfrm>
            <a:off x="2589211" y="634965"/>
            <a:ext cx="8915401" cy="38549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9pPr>
          </a:lstStyle>
          <a:p>
            <a:endParaRPr/>
          </a:p>
        </p:txBody>
      </p:sp>
      <p:sp>
        <p:nvSpPr>
          <p:cNvPr id="216" name="Google Shape;216;p12"/>
          <p:cNvSpPr txBox="1">
            <a:spLocks noGrp="1"/>
          </p:cNvSpPr>
          <p:nvPr>
            <p:ph type="body" idx="1"/>
          </p:nvPr>
        </p:nvSpPr>
        <p:spPr>
          <a:xfrm>
            <a:off x="2589213" y="5367337"/>
            <a:ext cx="8915401" cy="49371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1000"/>
              </a:spcBef>
              <a:spcAft>
                <a:spcPts val="0"/>
              </a:spcAft>
              <a:buClr>
                <a:srgbClr val="404040"/>
              </a:buClr>
              <a:buSzPts val="1200"/>
              <a:buFont typeface="Century Gothic"/>
              <a:buNone/>
              <a:defRPr sz="1200"/>
            </a:lvl1pPr>
            <a:lvl2pPr marL="914400" lvl="1" indent="-228600" algn="l">
              <a:lnSpc>
                <a:spcPct val="100000"/>
              </a:lnSpc>
              <a:spcBef>
                <a:spcPts val="1000"/>
              </a:spcBef>
              <a:spcAft>
                <a:spcPts val="0"/>
              </a:spcAft>
              <a:buClr>
                <a:srgbClr val="404040"/>
              </a:buClr>
              <a:buSzPts val="1200"/>
              <a:buFont typeface="Century Gothic"/>
              <a:buNone/>
              <a:defRPr sz="1200"/>
            </a:lvl2pPr>
            <a:lvl3pPr marL="1371600" lvl="2" indent="-228600" algn="l">
              <a:lnSpc>
                <a:spcPct val="100000"/>
              </a:lnSpc>
              <a:spcBef>
                <a:spcPts val="1000"/>
              </a:spcBef>
              <a:spcAft>
                <a:spcPts val="0"/>
              </a:spcAft>
              <a:buClr>
                <a:srgbClr val="404040"/>
              </a:buClr>
              <a:buSzPts val="1200"/>
              <a:buFont typeface="Century Gothic"/>
              <a:buNone/>
              <a:defRPr sz="1200"/>
            </a:lvl3pPr>
            <a:lvl4pPr marL="1828800" lvl="3" indent="-228600" algn="l">
              <a:lnSpc>
                <a:spcPct val="100000"/>
              </a:lnSpc>
              <a:spcBef>
                <a:spcPts val="1000"/>
              </a:spcBef>
              <a:spcAft>
                <a:spcPts val="0"/>
              </a:spcAft>
              <a:buClr>
                <a:srgbClr val="404040"/>
              </a:buClr>
              <a:buSzPts val="1200"/>
              <a:buFont typeface="Century Gothic"/>
              <a:buNone/>
              <a:defRPr sz="1200"/>
            </a:lvl4pPr>
            <a:lvl5pPr marL="2286000" lvl="4" indent="-228600" algn="l">
              <a:lnSpc>
                <a:spcPct val="100000"/>
              </a:lnSpc>
              <a:spcBef>
                <a:spcPts val="1000"/>
              </a:spcBef>
              <a:spcAft>
                <a:spcPts val="0"/>
              </a:spcAft>
              <a:buClr>
                <a:srgbClr val="404040"/>
              </a:buClr>
              <a:buSzPts val="1200"/>
              <a:buFont typeface="Century Gothic"/>
              <a:buNone/>
              <a:defRPr sz="1200"/>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17" name="Google Shape;217;p12"/>
          <p:cNvSpPr/>
          <p:nvPr/>
        </p:nvSpPr>
        <p:spPr>
          <a:xfrm rot="10800000" flipH="1">
            <a:off x="-4189" y="491172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8" name="Google Shape;218;p12"/>
          <p:cNvSpPr txBox="1">
            <a:spLocks noGrp="1"/>
          </p:cNvSpPr>
          <p:nvPr>
            <p:ph type="sldNum" idx="12"/>
          </p:nvPr>
        </p:nvSpPr>
        <p:spPr>
          <a:xfrm>
            <a:off x="924913" y="4978034"/>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19"/>
        <p:cNvGrpSpPr/>
        <p:nvPr/>
      </p:nvGrpSpPr>
      <p:grpSpPr>
        <a:xfrm>
          <a:off x="0" y="0"/>
          <a:ext cx="0" cy="0"/>
          <a:chOff x="0" y="0"/>
          <a:chExt cx="0" cy="0"/>
        </a:xfrm>
      </p:grpSpPr>
      <p:grpSp>
        <p:nvGrpSpPr>
          <p:cNvPr id="220" name="Google Shape;220;p13"/>
          <p:cNvGrpSpPr/>
          <p:nvPr/>
        </p:nvGrpSpPr>
        <p:grpSpPr>
          <a:xfrm>
            <a:off x="-1" y="228600"/>
            <a:ext cx="2851520" cy="6638630"/>
            <a:chOff x="-1" y="0"/>
            <a:chExt cx="2851518" cy="6638629"/>
          </a:xfrm>
        </p:grpSpPr>
        <p:sp>
          <p:nvSpPr>
            <p:cNvPr id="221" name="Google Shape;221;p13"/>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2" name="Google Shape;222;p13"/>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3" name="Google Shape;223;p13"/>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4" name="Google Shape;224;p13"/>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5" name="Google Shape;225;p13"/>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6" name="Google Shape;226;p13"/>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7" name="Google Shape;227;p13"/>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8" name="Google Shape;228;p13"/>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9" name="Google Shape;229;p13"/>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0" name="Google Shape;230;p13"/>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1" name="Google Shape;231;p13"/>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2" name="Google Shape;232;p13"/>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233" name="Google Shape;233;p13"/>
          <p:cNvGrpSpPr/>
          <p:nvPr/>
        </p:nvGrpSpPr>
        <p:grpSpPr>
          <a:xfrm>
            <a:off x="27221" y="-788"/>
            <a:ext cx="2356675" cy="6854043"/>
            <a:chOff x="0" y="-1"/>
            <a:chExt cx="2356674" cy="6854041"/>
          </a:xfrm>
        </p:grpSpPr>
        <p:sp>
          <p:nvSpPr>
            <p:cNvPr id="234" name="Google Shape;234;p13"/>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5" name="Google Shape;235;p13"/>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6" name="Google Shape;236;p13"/>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7" name="Google Shape;237;p13"/>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8" name="Google Shape;238;p13"/>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9" name="Google Shape;239;p13"/>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0" name="Google Shape;240;p13"/>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1" name="Google Shape;241;p13"/>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2" name="Google Shape;242;p13"/>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3" name="Google Shape;243;p13"/>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4" name="Google Shape;244;p13"/>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5" name="Google Shape;245;p13"/>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246" name="Google Shape;246;p13"/>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7" name="Google Shape;247;p13"/>
          <p:cNvSpPr txBox="1">
            <a:spLocks noGrp="1"/>
          </p:cNvSpPr>
          <p:nvPr>
            <p:ph type="title"/>
          </p:nvPr>
        </p:nvSpPr>
        <p:spPr>
          <a:xfrm>
            <a:off x="2589211" y="609600"/>
            <a:ext cx="8915401" cy="311704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262626"/>
              </a:buClr>
              <a:buSzPts val="4800"/>
              <a:buFont typeface="Century Gothic"/>
              <a:buNone/>
              <a:defRPr sz="48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248" name="Google Shape;248;p13"/>
          <p:cNvSpPr txBox="1">
            <a:spLocks noGrp="1"/>
          </p:cNvSpPr>
          <p:nvPr>
            <p:ph type="body" idx="1"/>
          </p:nvPr>
        </p:nvSpPr>
        <p:spPr>
          <a:xfrm>
            <a:off x="2589211" y="4354045"/>
            <a:ext cx="8915401" cy="1555865"/>
          </a:xfrm>
          <a:prstGeom prst="rect">
            <a:avLst/>
          </a:prstGeom>
          <a:noFill/>
          <a:ln>
            <a:noFill/>
          </a:ln>
        </p:spPr>
        <p:txBody>
          <a:bodyPr spcFirstLastPara="1" wrap="square" lIns="45700" tIns="45700" rIns="45700" bIns="45700" anchor="ctr" anchorCtr="0">
            <a:noAutofit/>
          </a:bodyPr>
          <a:lstStyle>
            <a:lvl1pPr marL="457200" lvl="0" indent="-228600" algn="l">
              <a:lnSpc>
                <a:spcPct val="100000"/>
              </a:lnSpc>
              <a:spcBef>
                <a:spcPts val="1000"/>
              </a:spcBef>
              <a:spcAft>
                <a:spcPts val="0"/>
              </a:spcAft>
              <a:buClr>
                <a:srgbClr val="595959"/>
              </a:buClr>
              <a:buSzPts val="1800"/>
              <a:buFont typeface="Century Gothic"/>
              <a:buNone/>
              <a:defRPr>
                <a:solidFill>
                  <a:srgbClr val="595959"/>
                </a:solidFill>
              </a:defRPr>
            </a:lvl1pPr>
            <a:lvl2pPr marL="914400" lvl="1" indent="-228600" algn="l">
              <a:lnSpc>
                <a:spcPct val="100000"/>
              </a:lnSpc>
              <a:spcBef>
                <a:spcPts val="1000"/>
              </a:spcBef>
              <a:spcAft>
                <a:spcPts val="0"/>
              </a:spcAft>
              <a:buClr>
                <a:srgbClr val="595959"/>
              </a:buClr>
              <a:buSzPts val="1800"/>
              <a:buFont typeface="Century Gothic"/>
              <a:buNone/>
              <a:defRPr>
                <a:solidFill>
                  <a:srgbClr val="595959"/>
                </a:solidFill>
              </a:defRPr>
            </a:lvl2pPr>
            <a:lvl3pPr marL="1371600" lvl="2" indent="-228600" algn="l">
              <a:lnSpc>
                <a:spcPct val="100000"/>
              </a:lnSpc>
              <a:spcBef>
                <a:spcPts val="1000"/>
              </a:spcBef>
              <a:spcAft>
                <a:spcPts val="0"/>
              </a:spcAft>
              <a:buClr>
                <a:srgbClr val="595959"/>
              </a:buClr>
              <a:buSzPts val="1800"/>
              <a:buFont typeface="Century Gothic"/>
              <a:buNone/>
              <a:defRPr>
                <a:solidFill>
                  <a:srgbClr val="595959"/>
                </a:solidFill>
              </a:defRPr>
            </a:lvl3pPr>
            <a:lvl4pPr marL="1828800" lvl="3" indent="-228600" algn="l">
              <a:lnSpc>
                <a:spcPct val="100000"/>
              </a:lnSpc>
              <a:spcBef>
                <a:spcPts val="1000"/>
              </a:spcBef>
              <a:spcAft>
                <a:spcPts val="0"/>
              </a:spcAft>
              <a:buClr>
                <a:srgbClr val="595959"/>
              </a:buClr>
              <a:buSzPts val="1800"/>
              <a:buFont typeface="Century Gothic"/>
              <a:buNone/>
              <a:defRPr>
                <a:solidFill>
                  <a:srgbClr val="595959"/>
                </a:solidFill>
              </a:defRPr>
            </a:lvl4pPr>
            <a:lvl5pPr marL="2286000" lvl="4" indent="-228600" algn="l">
              <a:lnSpc>
                <a:spcPct val="100000"/>
              </a:lnSpc>
              <a:spcBef>
                <a:spcPts val="1000"/>
              </a:spcBef>
              <a:spcAft>
                <a:spcPts val="0"/>
              </a:spcAft>
              <a:buClr>
                <a:srgbClr val="595959"/>
              </a:buClr>
              <a:buSzPts val="1800"/>
              <a:buFont typeface="Century Gothic"/>
              <a:buNone/>
              <a:defRPr>
                <a:solidFill>
                  <a:srgbClr val="595959"/>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49" name="Google Shape;249;p13"/>
          <p:cNvSpPr/>
          <p:nvPr/>
        </p:nvSpPr>
        <p:spPr>
          <a:xfrm rot="10800000" flipH="1">
            <a:off x="-4189" y="317817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0" name="Google Shape;250;p13"/>
          <p:cNvSpPr txBox="1">
            <a:spLocks noGrp="1"/>
          </p:cNvSpPr>
          <p:nvPr>
            <p:ph type="sldNum" idx="12"/>
          </p:nvPr>
        </p:nvSpPr>
        <p:spPr>
          <a:xfrm>
            <a:off x="924913" y="3239086"/>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51"/>
        <p:cNvGrpSpPr/>
        <p:nvPr/>
      </p:nvGrpSpPr>
      <p:grpSpPr>
        <a:xfrm>
          <a:off x="0" y="0"/>
          <a:ext cx="0" cy="0"/>
          <a:chOff x="0" y="0"/>
          <a:chExt cx="0" cy="0"/>
        </a:xfrm>
      </p:grpSpPr>
      <p:grpSp>
        <p:nvGrpSpPr>
          <p:cNvPr id="252" name="Google Shape;252;p14"/>
          <p:cNvGrpSpPr/>
          <p:nvPr/>
        </p:nvGrpSpPr>
        <p:grpSpPr>
          <a:xfrm>
            <a:off x="-1" y="228600"/>
            <a:ext cx="2851520" cy="6638630"/>
            <a:chOff x="-1" y="0"/>
            <a:chExt cx="2851518" cy="6638629"/>
          </a:xfrm>
        </p:grpSpPr>
        <p:sp>
          <p:nvSpPr>
            <p:cNvPr id="253" name="Google Shape;253;p14"/>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4" name="Google Shape;254;p14"/>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5" name="Google Shape;255;p14"/>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6" name="Google Shape;256;p14"/>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7" name="Google Shape;257;p14"/>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8" name="Google Shape;258;p14"/>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9" name="Google Shape;259;p14"/>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0" name="Google Shape;260;p14"/>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1" name="Google Shape;261;p14"/>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2" name="Google Shape;262;p14"/>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3" name="Google Shape;263;p14"/>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4" name="Google Shape;264;p14"/>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265" name="Google Shape;265;p14"/>
          <p:cNvGrpSpPr/>
          <p:nvPr/>
        </p:nvGrpSpPr>
        <p:grpSpPr>
          <a:xfrm>
            <a:off x="27221" y="-788"/>
            <a:ext cx="2356675" cy="6854043"/>
            <a:chOff x="0" y="-1"/>
            <a:chExt cx="2356674" cy="6854041"/>
          </a:xfrm>
        </p:grpSpPr>
        <p:sp>
          <p:nvSpPr>
            <p:cNvPr id="266" name="Google Shape;266;p14"/>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7" name="Google Shape;267;p14"/>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8" name="Google Shape;268;p14"/>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9" name="Google Shape;269;p14"/>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0" name="Google Shape;270;p14"/>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1" name="Google Shape;271;p14"/>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2" name="Google Shape;272;p14"/>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3" name="Google Shape;273;p14"/>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4" name="Google Shape;274;p14"/>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5" name="Google Shape;275;p14"/>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6" name="Google Shape;276;p14"/>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7" name="Google Shape;277;p14"/>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278" name="Google Shape;278;p14"/>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9" name="Google Shape;279;p14"/>
          <p:cNvSpPr txBox="1">
            <a:spLocks noGrp="1"/>
          </p:cNvSpPr>
          <p:nvPr>
            <p:ph type="title"/>
          </p:nvPr>
        </p:nvSpPr>
        <p:spPr>
          <a:xfrm>
            <a:off x="2849948" y="609600"/>
            <a:ext cx="8393927" cy="28956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262626"/>
              </a:buClr>
              <a:buSzPts val="4800"/>
              <a:buFont typeface="Century Gothic"/>
              <a:buNone/>
              <a:defRPr sz="48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280" name="Google Shape;280;p14"/>
          <p:cNvSpPr txBox="1">
            <a:spLocks noGrp="1"/>
          </p:cNvSpPr>
          <p:nvPr>
            <p:ph type="body" idx="1"/>
          </p:nvPr>
        </p:nvSpPr>
        <p:spPr>
          <a:xfrm>
            <a:off x="3275012" y="3505200"/>
            <a:ext cx="7536555" cy="381000"/>
          </a:xfrm>
          <a:prstGeom prst="rect">
            <a:avLst/>
          </a:prstGeom>
          <a:noFill/>
          <a:ln>
            <a:noFill/>
          </a:ln>
        </p:spPr>
        <p:txBody>
          <a:bodyPr spcFirstLastPara="1" wrap="square" lIns="45700" tIns="45700" rIns="45700" bIns="45700" anchor="ctr" anchorCtr="0">
            <a:noAutofit/>
          </a:bodyPr>
          <a:lstStyle>
            <a:lvl1pPr marL="457200" lvl="0" indent="-228600" algn="l">
              <a:lnSpc>
                <a:spcPct val="100000"/>
              </a:lnSpc>
              <a:spcBef>
                <a:spcPts val="1000"/>
              </a:spcBef>
              <a:spcAft>
                <a:spcPts val="0"/>
              </a:spcAft>
              <a:buClr>
                <a:srgbClr val="808080"/>
              </a:buClr>
              <a:buSzPts val="1600"/>
              <a:buFont typeface="Century Gothic"/>
              <a:buNone/>
              <a:defRPr sz="1600">
                <a:solidFill>
                  <a:srgbClr val="808080"/>
                </a:solidFill>
              </a:defRPr>
            </a:lvl1pPr>
            <a:lvl2pPr marL="914400" lvl="1" indent="-228600" algn="l">
              <a:lnSpc>
                <a:spcPct val="100000"/>
              </a:lnSpc>
              <a:spcBef>
                <a:spcPts val="1000"/>
              </a:spcBef>
              <a:spcAft>
                <a:spcPts val="0"/>
              </a:spcAft>
              <a:buClr>
                <a:srgbClr val="808080"/>
              </a:buClr>
              <a:buSzPts val="1600"/>
              <a:buFont typeface="Century Gothic"/>
              <a:buNone/>
              <a:defRPr sz="1600">
                <a:solidFill>
                  <a:srgbClr val="808080"/>
                </a:solidFill>
              </a:defRPr>
            </a:lvl2pPr>
            <a:lvl3pPr marL="1371600" lvl="2" indent="-228600" algn="l">
              <a:lnSpc>
                <a:spcPct val="100000"/>
              </a:lnSpc>
              <a:spcBef>
                <a:spcPts val="1000"/>
              </a:spcBef>
              <a:spcAft>
                <a:spcPts val="0"/>
              </a:spcAft>
              <a:buClr>
                <a:srgbClr val="808080"/>
              </a:buClr>
              <a:buSzPts val="1600"/>
              <a:buFont typeface="Century Gothic"/>
              <a:buNone/>
              <a:defRPr sz="1600">
                <a:solidFill>
                  <a:srgbClr val="808080"/>
                </a:solidFill>
              </a:defRPr>
            </a:lvl3pPr>
            <a:lvl4pPr marL="1828800" lvl="3" indent="-228600" algn="l">
              <a:lnSpc>
                <a:spcPct val="100000"/>
              </a:lnSpc>
              <a:spcBef>
                <a:spcPts val="1000"/>
              </a:spcBef>
              <a:spcAft>
                <a:spcPts val="0"/>
              </a:spcAft>
              <a:buClr>
                <a:srgbClr val="808080"/>
              </a:buClr>
              <a:buSzPts val="1600"/>
              <a:buFont typeface="Century Gothic"/>
              <a:buNone/>
              <a:defRPr sz="1600">
                <a:solidFill>
                  <a:srgbClr val="808080"/>
                </a:solidFill>
              </a:defRPr>
            </a:lvl4pPr>
            <a:lvl5pPr marL="2286000" lvl="4" indent="-228600" algn="l">
              <a:lnSpc>
                <a:spcPct val="100000"/>
              </a:lnSpc>
              <a:spcBef>
                <a:spcPts val="1000"/>
              </a:spcBef>
              <a:spcAft>
                <a:spcPts val="0"/>
              </a:spcAft>
              <a:buClr>
                <a:srgbClr val="808080"/>
              </a:buClr>
              <a:buSzPts val="1600"/>
              <a:buFont typeface="Century Gothic"/>
              <a:buNone/>
              <a:defRPr sz="1600">
                <a:solidFill>
                  <a:srgbClr val="808080"/>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1" name="Google Shape;281;p14"/>
          <p:cNvSpPr txBox="1">
            <a:spLocks noGrp="1"/>
          </p:cNvSpPr>
          <p:nvPr>
            <p:ph type="body" idx="2"/>
          </p:nvPr>
        </p:nvSpPr>
        <p:spPr>
          <a:xfrm>
            <a:off x="2589211" y="4354045"/>
            <a:ext cx="8915400" cy="1555865"/>
          </a:xfrm>
          <a:prstGeom prst="rect">
            <a:avLst/>
          </a:prstGeom>
          <a:noFill/>
          <a:ln>
            <a:noFill/>
          </a:ln>
        </p:spPr>
        <p:txBody>
          <a:bodyPr spcFirstLastPara="1" wrap="square" lIns="45700" tIns="45700" rIns="45700" bIns="45700" anchor="ctr"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2" name="Google Shape;282;p14"/>
          <p:cNvSpPr/>
          <p:nvPr/>
        </p:nvSpPr>
        <p:spPr>
          <a:xfrm rot="10800000" flipH="1">
            <a:off x="-4189" y="317817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83" name="Google Shape;283;p14"/>
          <p:cNvSpPr/>
          <p:nvPr/>
        </p:nvSpPr>
        <p:spPr>
          <a:xfrm>
            <a:off x="2467652" y="327092"/>
            <a:ext cx="609601" cy="1226602"/>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a:p>
        </p:txBody>
      </p:sp>
      <p:sp>
        <p:nvSpPr>
          <p:cNvPr id="284" name="Google Shape;284;p14"/>
          <p:cNvSpPr/>
          <p:nvPr/>
        </p:nvSpPr>
        <p:spPr>
          <a:xfrm>
            <a:off x="11114851" y="2584393"/>
            <a:ext cx="609601" cy="1226602"/>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a:p>
        </p:txBody>
      </p:sp>
      <p:sp>
        <p:nvSpPr>
          <p:cNvPr id="285" name="Google Shape;285;p14"/>
          <p:cNvSpPr txBox="1">
            <a:spLocks noGrp="1"/>
          </p:cNvSpPr>
          <p:nvPr>
            <p:ph type="sldNum" idx="12"/>
          </p:nvPr>
        </p:nvSpPr>
        <p:spPr>
          <a:xfrm>
            <a:off x="924913" y="3239086"/>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86"/>
        <p:cNvGrpSpPr/>
        <p:nvPr/>
      </p:nvGrpSpPr>
      <p:grpSpPr>
        <a:xfrm>
          <a:off x="0" y="0"/>
          <a:ext cx="0" cy="0"/>
          <a:chOff x="0" y="0"/>
          <a:chExt cx="0" cy="0"/>
        </a:xfrm>
      </p:grpSpPr>
      <p:grpSp>
        <p:nvGrpSpPr>
          <p:cNvPr id="287" name="Google Shape;287;p15"/>
          <p:cNvGrpSpPr/>
          <p:nvPr/>
        </p:nvGrpSpPr>
        <p:grpSpPr>
          <a:xfrm>
            <a:off x="-1" y="228600"/>
            <a:ext cx="2851520" cy="6638630"/>
            <a:chOff x="-1" y="0"/>
            <a:chExt cx="2851518" cy="6638629"/>
          </a:xfrm>
        </p:grpSpPr>
        <p:sp>
          <p:nvSpPr>
            <p:cNvPr id="288" name="Google Shape;288;p15"/>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89" name="Google Shape;289;p15"/>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0" name="Google Shape;290;p15"/>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1" name="Google Shape;291;p15"/>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2" name="Google Shape;292;p15"/>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3" name="Google Shape;293;p15"/>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4" name="Google Shape;294;p15"/>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5" name="Google Shape;295;p15"/>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6" name="Google Shape;296;p15"/>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7" name="Google Shape;297;p15"/>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8" name="Google Shape;298;p15"/>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9" name="Google Shape;299;p15"/>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300" name="Google Shape;300;p15"/>
          <p:cNvGrpSpPr/>
          <p:nvPr/>
        </p:nvGrpSpPr>
        <p:grpSpPr>
          <a:xfrm>
            <a:off x="27221" y="-788"/>
            <a:ext cx="2356675" cy="6854043"/>
            <a:chOff x="0" y="-1"/>
            <a:chExt cx="2356674" cy="6854041"/>
          </a:xfrm>
        </p:grpSpPr>
        <p:sp>
          <p:nvSpPr>
            <p:cNvPr id="301" name="Google Shape;301;p15"/>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2" name="Google Shape;302;p15"/>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3" name="Google Shape;303;p15"/>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4" name="Google Shape;304;p15"/>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5" name="Google Shape;305;p15"/>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6" name="Google Shape;306;p15"/>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7" name="Google Shape;307;p15"/>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8" name="Google Shape;308;p15"/>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9" name="Google Shape;309;p15"/>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0" name="Google Shape;310;p15"/>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1" name="Google Shape;311;p15"/>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2" name="Google Shape;312;p15"/>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313" name="Google Shape;313;p15"/>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4" name="Google Shape;314;p15"/>
          <p:cNvSpPr txBox="1">
            <a:spLocks noGrp="1"/>
          </p:cNvSpPr>
          <p:nvPr>
            <p:ph type="title"/>
          </p:nvPr>
        </p:nvSpPr>
        <p:spPr>
          <a:xfrm>
            <a:off x="2589213" y="2438400"/>
            <a:ext cx="8915401" cy="2724845"/>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262626"/>
              </a:buClr>
              <a:buSzPts val="4800"/>
              <a:buFont typeface="Century Gothic"/>
              <a:buNone/>
              <a:defRPr sz="48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15" name="Google Shape;315;p15"/>
          <p:cNvSpPr txBox="1">
            <a:spLocks noGrp="1"/>
          </p:cNvSpPr>
          <p:nvPr>
            <p:ph type="body" idx="1"/>
          </p:nvPr>
        </p:nvSpPr>
        <p:spPr>
          <a:xfrm>
            <a:off x="2589213" y="5181600"/>
            <a:ext cx="8915401" cy="729622"/>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1000"/>
              </a:spcBef>
              <a:spcAft>
                <a:spcPts val="0"/>
              </a:spcAft>
              <a:buClr>
                <a:srgbClr val="595959"/>
              </a:buClr>
              <a:buSzPts val="1800"/>
              <a:buFont typeface="Century Gothic"/>
              <a:buNone/>
              <a:defRPr>
                <a:solidFill>
                  <a:srgbClr val="595959"/>
                </a:solidFill>
              </a:defRPr>
            </a:lvl1pPr>
            <a:lvl2pPr marL="914400" lvl="1" indent="-342900" algn="l">
              <a:lnSpc>
                <a:spcPct val="100000"/>
              </a:lnSpc>
              <a:spcBef>
                <a:spcPts val="1000"/>
              </a:spcBef>
              <a:spcAft>
                <a:spcPts val="0"/>
              </a:spcAft>
              <a:buClr>
                <a:srgbClr val="595959"/>
              </a:buClr>
              <a:buSzPts val="1800"/>
              <a:buFont typeface="Century Gothic"/>
              <a:buChar char="🠶"/>
              <a:defRPr>
                <a:solidFill>
                  <a:srgbClr val="595959"/>
                </a:solidFill>
              </a:defRPr>
            </a:lvl2pPr>
            <a:lvl3pPr marL="1371600" lvl="2" indent="-342900" algn="l">
              <a:lnSpc>
                <a:spcPct val="100000"/>
              </a:lnSpc>
              <a:spcBef>
                <a:spcPts val="1000"/>
              </a:spcBef>
              <a:spcAft>
                <a:spcPts val="0"/>
              </a:spcAft>
              <a:buClr>
                <a:srgbClr val="595959"/>
              </a:buClr>
              <a:buSzPts val="1800"/>
              <a:buFont typeface="Century Gothic"/>
              <a:buChar char="🠶"/>
              <a:defRPr>
                <a:solidFill>
                  <a:srgbClr val="595959"/>
                </a:solidFill>
              </a:defRPr>
            </a:lvl3pPr>
            <a:lvl4pPr marL="1828800" lvl="3" indent="-342900" algn="l">
              <a:lnSpc>
                <a:spcPct val="100000"/>
              </a:lnSpc>
              <a:spcBef>
                <a:spcPts val="1000"/>
              </a:spcBef>
              <a:spcAft>
                <a:spcPts val="0"/>
              </a:spcAft>
              <a:buClr>
                <a:srgbClr val="595959"/>
              </a:buClr>
              <a:buSzPts val="1800"/>
              <a:buFont typeface="Century Gothic"/>
              <a:buChar char="🠶"/>
              <a:defRPr>
                <a:solidFill>
                  <a:srgbClr val="595959"/>
                </a:solidFill>
              </a:defRPr>
            </a:lvl4pPr>
            <a:lvl5pPr marL="2286000" lvl="4" indent="-342900" algn="l">
              <a:lnSpc>
                <a:spcPct val="100000"/>
              </a:lnSpc>
              <a:spcBef>
                <a:spcPts val="1000"/>
              </a:spcBef>
              <a:spcAft>
                <a:spcPts val="0"/>
              </a:spcAft>
              <a:buClr>
                <a:srgbClr val="595959"/>
              </a:buClr>
              <a:buSzPts val="1800"/>
              <a:buFont typeface="Century Gothic"/>
              <a:buChar char="🠶"/>
              <a:defRPr>
                <a:solidFill>
                  <a:srgbClr val="595959"/>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16" name="Google Shape;316;p15"/>
          <p:cNvSpPr/>
          <p:nvPr/>
        </p:nvSpPr>
        <p:spPr>
          <a:xfrm rot="10800000" flipH="1">
            <a:off x="-4189" y="491172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7" name="Google Shape;317;p15"/>
          <p:cNvSpPr txBox="1">
            <a:spLocks noGrp="1"/>
          </p:cNvSpPr>
          <p:nvPr>
            <p:ph type="sldNum" idx="12"/>
          </p:nvPr>
        </p:nvSpPr>
        <p:spPr>
          <a:xfrm>
            <a:off x="924913" y="4978034"/>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Name Card">
  <p:cSld name="Quote Name Card">
    <p:spTree>
      <p:nvGrpSpPr>
        <p:cNvPr id="1" name="Shape 318"/>
        <p:cNvGrpSpPr/>
        <p:nvPr/>
      </p:nvGrpSpPr>
      <p:grpSpPr>
        <a:xfrm>
          <a:off x="0" y="0"/>
          <a:ext cx="0" cy="0"/>
          <a:chOff x="0" y="0"/>
          <a:chExt cx="0" cy="0"/>
        </a:xfrm>
      </p:grpSpPr>
      <p:grpSp>
        <p:nvGrpSpPr>
          <p:cNvPr id="319" name="Google Shape;319;p16"/>
          <p:cNvGrpSpPr/>
          <p:nvPr/>
        </p:nvGrpSpPr>
        <p:grpSpPr>
          <a:xfrm>
            <a:off x="-1" y="228600"/>
            <a:ext cx="2851520" cy="6638630"/>
            <a:chOff x="-1" y="0"/>
            <a:chExt cx="2851518" cy="6638629"/>
          </a:xfrm>
        </p:grpSpPr>
        <p:sp>
          <p:nvSpPr>
            <p:cNvPr id="320" name="Google Shape;320;p16"/>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1" name="Google Shape;321;p16"/>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2" name="Google Shape;322;p16"/>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3" name="Google Shape;323;p16"/>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4" name="Google Shape;324;p16"/>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5" name="Google Shape;325;p16"/>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6" name="Google Shape;326;p16"/>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7" name="Google Shape;327;p16"/>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8" name="Google Shape;328;p16"/>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29" name="Google Shape;329;p16"/>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0" name="Google Shape;330;p16"/>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1" name="Google Shape;331;p16"/>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332" name="Google Shape;332;p16"/>
          <p:cNvGrpSpPr/>
          <p:nvPr/>
        </p:nvGrpSpPr>
        <p:grpSpPr>
          <a:xfrm>
            <a:off x="27221" y="-788"/>
            <a:ext cx="2356675" cy="6854043"/>
            <a:chOff x="0" y="-1"/>
            <a:chExt cx="2356674" cy="6854041"/>
          </a:xfrm>
        </p:grpSpPr>
        <p:sp>
          <p:nvSpPr>
            <p:cNvPr id="333" name="Google Shape;333;p16"/>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4" name="Google Shape;334;p16"/>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5" name="Google Shape;335;p16"/>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6" name="Google Shape;336;p16"/>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7" name="Google Shape;337;p16"/>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8" name="Google Shape;338;p16"/>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9" name="Google Shape;339;p16"/>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0" name="Google Shape;340;p16"/>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1" name="Google Shape;341;p16"/>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2" name="Google Shape;342;p16"/>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3" name="Google Shape;343;p16"/>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4" name="Google Shape;344;p16"/>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345" name="Google Shape;345;p16"/>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6" name="Google Shape;346;p16"/>
          <p:cNvSpPr txBox="1">
            <a:spLocks noGrp="1"/>
          </p:cNvSpPr>
          <p:nvPr>
            <p:ph type="title"/>
          </p:nvPr>
        </p:nvSpPr>
        <p:spPr>
          <a:xfrm>
            <a:off x="2849948" y="609600"/>
            <a:ext cx="8393927" cy="28956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262626"/>
              </a:buClr>
              <a:buSzPts val="4800"/>
              <a:buFont typeface="Century Gothic"/>
              <a:buNone/>
              <a:defRPr sz="48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47" name="Google Shape;347;p16"/>
          <p:cNvSpPr txBox="1">
            <a:spLocks noGrp="1"/>
          </p:cNvSpPr>
          <p:nvPr>
            <p:ph type="body" idx="1"/>
          </p:nvPr>
        </p:nvSpPr>
        <p:spPr>
          <a:xfrm>
            <a:off x="2589211" y="4343400"/>
            <a:ext cx="8915401" cy="838200"/>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1000"/>
              </a:spcBef>
              <a:spcAft>
                <a:spcPts val="0"/>
              </a:spcAft>
              <a:buClr>
                <a:schemeClr val="accent1"/>
              </a:buClr>
              <a:buSzPts val="2400"/>
              <a:buFont typeface="Century Gothic"/>
              <a:buNone/>
              <a:defRPr sz="2400">
                <a:solidFill>
                  <a:schemeClr val="accent1"/>
                </a:solidFill>
              </a:defRPr>
            </a:lvl1pPr>
            <a:lvl2pPr marL="914400" lvl="1" indent="-228600" algn="l">
              <a:lnSpc>
                <a:spcPct val="100000"/>
              </a:lnSpc>
              <a:spcBef>
                <a:spcPts val="1000"/>
              </a:spcBef>
              <a:spcAft>
                <a:spcPts val="0"/>
              </a:spcAft>
              <a:buClr>
                <a:schemeClr val="accent1"/>
              </a:buClr>
              <a:buSzPts val="2400"/>
              <a:buFont typeface="Century Gothic"/>
              <a:buNone/>
              <a:defRPr sz="2400">
                <a:solidFill>
                  <a:schemeClr val="accent1"/>
                </a:solidFill>
              </a:defRPr>
            </a:lvl2pPr>
            <a:lvl3pPr marL="1371600" lvl="2" indent="-228600" algn="l">
              <a:lnSpc>
                <a:spcPct val="100000"/>
              </a:lnSpc>
              <a:spcBef>
                <a:spcPts val="1000"/>
              </a:spcBef>
              <a:spcAft>
                <a:spcPts val="0"/>
              </a:spcAft>
              <a:buClr>
                <a:schemeClr val="accent1"/>
              </a:buClr>
              <a:buSzPts val="2400"/>
              <a:buFont typeface="Century Gothic"/>
              <a:buNone/>
              <a:defRPr sz="2400">
                <a:solidFill>
                  <a:schemeClr val="accent1"/>
                </a:solidFill>
              </a:defRPr>
            </a:lvl3pPr>
            <a:lvl4pPr marL="1828800" lvl="3" indent="-228600" algn="l">
              <a:lnSpc>
                <a:spcPct val="100000"/>
              </a:lnSpc>
              <a:spcBef>
                <a:spcPts val="1000"/>
              </a:spcBef>
              <a:spcAft>
                <a:spcPts val="0"/>
              </a:spcAft>
              <a:buClr>
                <a:schemeClr val="accent1"/>
              </a:buClr>
              <a:buSzPts val="2400"/>
              <a:buFont typeface="Century Gothic"/>
              <a:buNone/>
              <a:defRPr sz="2400">
                <a:solidFill>
                  <a:schemeClr val="accent1"/>
                </a:solidFill>
              </a:defRPr>
            </a:lvl4pPr>
            <a:lvl5pPr marL="2286000" lvl="4" indent="-228600" algn="l">
              <a:lnSpc>
                <a:spcPct val="100000"/>
              </a:lnSpc>
              <a:spcBef>
                <a:spcPts val="1000"/>
              </a:spcBef>
              <a:spcAft>
                <a:spcPts val="0"/>
              </a:spcAft>
              <a:buClr>
                <a:schemeClr val="accent1"/>
              </a:buClr>
              <a:buSzPts val="2400"/>
              <a:buFont typeface="Century Gothic"/>
              <a:buNone/>
              <a:defRPr sz="2400">
                <a:solidFill>
                  <a:schemeClr val="accent1"/>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48" name="Google Shape;348;p16"/>
          <p:cNvSpPr txBox="1">
            <a:spLocks noGrp="1"/>
          </p:cNvSpPr>
          <p:nvPr>
            <p:ph type="body" idx="2"/>
          </p:nvPr>
        </p:nvSpPr>
        <p:spPr>
          <a:xfrm>
            <a:off x="2589213" y="5181600"/>
            <a:ext cx="8915401" cy="729623"/>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49" name="Google Shape;349;p16"/>
          <p:cNvSpPr/>
          <p:nvPr/>
        </p:nvSpPr>
        <p:spPr>
          <a:xfrm rot="10800000" flipH="1">
            <a:off x="-4189" y="491172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50" name="Google Shape;350;p16"/>
          <p:cNvSpPr/>
          <p:nvPr/>
        </p:nvSpPr>
        <p:spPr>
          <a:xfrm>
            <a:off x="2467652" y="327092"/>
            <a:ext cx="609601" cy="1226602"/>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a:p>
        </p:txBody>
      </p:sp>
      <p:sp>
        <p:nvSpPr>
          <p:cNvPr id="351" name="Google Shape;351;p16"/>
          <p:cNvSpPr/>
          <p:nvPr/>
        </p:nvSpPr>
        <p:spPr>
          <a:xfrm>
            <a:off x="11114851" y="2584393"/>
            <a:ext cx="609601" cy="1226602"/>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a:p>
        </p:txBody>
      </p:sp>
      <p:sp>
        <p:nvSpPr>
          <p:cNvPr id="352" name="Google Shape;352;p16"/>
          <p:cNvSpPr txBox="1">
            <a:spLocks noGrp="1"/>
          </p:cNvSpPr>
          <p:nvPr>
            <p:ph type="sldNum" idx="12"/>
          </p:nvPr>
        </p:nvSpPr>
        <p:spPr>
          <a:xfrm>
            <a:off x="924913" y="4978034"/>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rue or False">
  <p:cSld name="True or False">
    <p:spTree>
      <p:nvGrpSpPr>
        <p:cNvPr id="1" name="Shape 353"/>
        <p:cNvGrpSpPr/>
        <p:nvPr/>
      </p:nvGrpSpPr>
      <p:grpSpPr>
        <a:xfrm>
          <a:off x="0" y="0"/>
          <a:ext cx="0" cy="0"/>
          <a:chOff x="0" y="0"/>
          <a:chExt cx="0" cy="0"/>
        </a:xfrm>
      </p:grpSpPr>
      <p:grpSp>
        <p:nvGrpSpPr>
          <p:cNvPr id="354" name="Google Shape;354;p17"/>
          <p:cNvGrpSpPr/>
          <p:nvPr/>
        </p:nvGrpSpPr>
        <p:grpSpPr>
          <a:xfrm>
            <a:off x="-1" y="228600"/>
            <a:ext cx="2851520" cy="6638630"/>
            <a:chOff x="-1" y="0"/>
            <a:chExt cx="2851518" cy="6638629"/>
          </a:xfrm>
        </p:grpSpPr>
        <p:sp>
          <p:nvSpPr>
            <p:cNvPr id="355" name="Google Shape;355;p17"/>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56" name="Google Shape;356;p17"/>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57" name="Google Shape;357;p17"/>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58" name="Google Shape;358;p17"/>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59" name="Google Shape;359;p17"/>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0" name="Google Shape;360;p17"/>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1" name="Google Shape;361;p17"/>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2" name="Google Shape;362;p17"/>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3" name="Google Shape;363;p17"/>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4" name="Google Shape;364;p17"/>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5" name="Google Shape;365;p17"/>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6" name="Google Shape;366;p17"/>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367" name="Google Shape;367;p17"/>
          <p:cNvGrpSpPr/>
          <p:nvPr/>
        </p:nvGrpSpPr>
        <p:grpSpPr>
          <a:xfrm>
            <a:off x="27221" y="-788"/>
            <a:ext cx="2356675" cy="6854043"/>
            <a:chOff x="0" y="-1"/>
            <a:chExt cx="2356674" cy="6854041"/>
          </a:xfrm>
        </p:grpSpPr>
        <p:sp>
          <p:nvSpPr>
            <p:cNvPr id="368" name="Google Shape;368;p17"/>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69" name="Google Shape;369;p17"/>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0" name="Google Shape;370;p17"/>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1" name="Google Shape;371;p17"/>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2" name="Google Shape;372;p17"/>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3" name="Google Shape;373;p17"/>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4" name="Google Shape;374;p17"/>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5" name="Google Shape;375;p17"/>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6" name="Google Shape;376;p17"/>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7" name="Google Shape;377;p17"/>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8" name="Google Shape;378;p17"/>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79" name="Google Shape;379;p17"/>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380" name="Google Shape;380;p17"/>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81" name="Google Shape;381;p17"/>
          <p:cNvSpPr txBox="1">
            <a:spLocks noGrp="1"/>
          </p:cNvSpPr>
          <p:nvPr>
            <p:ph type="title"/>
          </p:nvPr>
        </p:nvSpPr>
        <p:spPr>
          <a:xfrm>
            <a:off x="2589211" y="627407"/>
            <a:ext cx="8915401" cy="288002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262626"/>
              </a:buClr>
              <a:buSzPts val="4800"/>
              <a:buFont typeface="Century Gothic"/>
              <a:buNone/>
              <a:defRPr sz="48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82" name="Google Shape;382;p17"/>
          <p:cNvSpPr txBox="1">
            <a:spLocks noGrp="1"/>
          </p:cNvSpPr>
          <p:nvPr>
            <p:ph type="body" idx="1"/>
          </p:nvPr>
        </p:nvSpPr>
        <p:spPr>
          <a:xfrm>
            <a:off x="2589211" y="4343400"/>
            <a:ext cx="8915401" cy="838200"/>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1000"/>
              </a:spcBef>
              <a:spcAft>
                <a:spcPts val="0"/>
              </a:spcAft>
              <a:buClr>
                <a:schemeClr val="accent1"/>
              </a:buClr>
              <a:buSzPts val="2400"/>
              <a:buFont typeface="Century Gothic"/>
              <a:buNone/>
              <a:defRPr sz="2400">
                <a:solidFill>
                  <a:schemeClr val="accent1"/>
                </a:solidFill>
              </a:defRPr>
            </a:lvl1pPr>
            <a:lvl2pPr marL="914400" lvl="1" indent="-228600" algn="l">
              <a:lnSpc>
                <a:spcPct val="100000"/>
              </a:lnSpc>
              <a:spcBef>
                <a:spcPts val="1000"/>
              </a:spcBef>
              <a:spcAft>
                <a:spcPts val="0"/>
              </a:spcAft>
              <a:buClr>
                <a:schemeClr val="accent1"/>
              </a:buClr>
              <a:buSzPts val="2400"/>
              <a:buFont typeface="Century Gothic"/>
              <a:buNone/>
              <a:defRPr sz="2400">
                <a:solidFill>
                  <a:schemeClr val="accent1"/>
                </a:solidFill>
              </a:defRPr>
            </a:lvl2pPr>
            <a:lvl3pPr marL="1371600" lvl="2" indent="-228600" algn="l">
              <a:lnSpc>
                <a:spcPct val="100000"/>
              </a:lnSpc>
              <a:spcBef>
                <a:spcPts val="1000"/>
              </a:spcBef>
              <a:spcAft>
                <a:spcPts val="0"/>
              </a:spcAft>
              <a:buClr>
                <a:schemeClr val="accent1"/>
              </a:buClr>
              <a:buSzPts val="2400"/>
              <a:buFont typeface="Century Gothic"/>
              <a:buNone/>
              <a:defRPr sz="2400">
                <a:solidFill>
                  <a:schemeClr val="accent1"/>
                </a:solidFill>
              </a:defRPr>
            </a:lvl3pPr>
            <a:lvl4pPr marL="1828800" lvl="3" indent="-228600" algn="l">
              <a:lnSpc>
                <a:spcPct val="100000"/>
              </a:lnSpc>
              <a:spcBef>
                <a:spcPts val="1000"/>
              </a:spcBef>
              <a:spcAft>
                <a:spcPts val="0"/>
              </a:spcAft>
              <a:buClr>
                <a:schemeClr val="accent1"/>
              </a:buClr>
              <a:buSzPts val="2400"/>
              <a:buFont typeface="Century Gothic"/>
              <a:buNone/>
              <a:defRPr sz="2400">
                <a:solidFill>
                  <a:schemeClr val="accent1"/>
                </a:solidFill>
              </a:defRPr>
            </a:lvl4pPr>
            <a:lvl5pPr marL="2286000" lvl="4" indent="-228600" algn="l">
              <a:lnSpc>
                <a:spcPct val="100000"/>
              </a:lnSpc>
              <a:spcBef>
                <a:spcPts val="1000"/>
              </a:spcBef>
              <a:spcAft>
                <a:spcPts val="0"/>
              </a:spcAft>
              <a:buClr>
                <a:schemeClr val="accent1"/>
              </a:buClr>
              <a:buSzPts val="2400"/>
              <a:buFont typeface="Century Gothic"/>
              <a:buNone/>
              <a:defRPr sz="2400">
                <a:solidFill>
                  <a:schemeClr val="accent1"/>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83" name="Google Shape;383;p17"/>
          <p:cNvSpPr txBox="1">
            <a:spLocks noGrp="1"/>
          </p:cNvSpPr>
          <p:nvPr>
            <p:ph type="body" idx="2"/>
          </p:nvPr>
        </p:nvSpPr>
        <p:spPr>
          <a:xfrm>
            <a:off x="2589213" y="5181600"/>
            <a:ext cx="8915401" cy="729623"/>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84" name="Google Shape;384;p17"/>
          <p:cNvSpPr/>
          <p:nvPr/>
        </p:nvSpPr>
        <p:spPr>
          <a:xfrm rot="10800000" flipH="1">
            <a:off x="-4189" y="491172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85" name="Google Shape;385;p17"/>
          <p:cNvSpPr txBox="1">
            <a:spLocks noGrp="1"/>
          </p:cNvSpPr>
          <p:nvPr>
            <p:ph type="sldNum" idx="12"/>
          </p:nvPr>
        </p:nvSpPr>
        <p:spPr>
          <a:xfrm>
            <a:off x="924913" y="4978034"/>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386"/>
        <p:cNvGrpSpPr/>
        <p:nvPr/>
      </p:nvGrpSpPr>
      <p:grpSpPr>
        <a:xfrm>
          <a:off x="0" y="0"/>
          <a:ext cx="0" cy="0"/>
          <a:chOff x="0" y="0"/>
          <a:chExt cx="0" cy="0"/>
        </a:xfrm>
      </p:grpSpPr>
      <p:sp>
        <p:nvSpPr>
          <p:cNvPr id="387" name="Google Shape;387;p18"/>
          <p:cNvSpPr txBox="1">
            <a:spLocks noGrp="1"/>
          </p:cNvSpPr>
          <p:nvPr>
            <p:ph type="title"/>
          </p:nvPr>
        </p:nvSpPr>
        <p:spPr>
          <a:xfrm>
            <a:off x="2592924" y="624110"/>
            <a:ext cx="8911688" cy="1280891"/>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88" name="Google Shape;388;p18"/>
          <p:cNvSpPr txBox="1">
            <a:spLocks noGrp="1"/>
          </p:cNvSpPr>
          <p:nvPr>
            <p:ph type="body" idx="1"/>
          </p:nvPr>
        </p:nvSpPr>
        <p:spPr>
          <a:xfrm>
            <a:off x="2589211" y="2133600"/>
            <a:ext cx="8915401" cy="3886200"/>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89" name="Google Shape;389;p18"/>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90"/>
        <p:cNvGrpSpPr/>
        <p:nvPr/>
      </p:nvGrpSpPr>
      <p:grpSpPr>
        <a:xfrm>
          <a:off x="0" y="0"/>
          <a:ext cx="0" cy="0"/>
          <a:chOff x="0" y="0"/>
          <a:chExt cx="0" cy="0"/>
        </a:xfrm>
      </p:grpSpPr>
      <p:sp>
        <p:nvSpPr>
          <p:cNvPr id="391" name="Google Shape;391;p19"/>
          <p:cNvSpPr txBox="1">
            <a:spLocks noGrp="1"/>
          </p:cNvSpPr>
          <p:nvPr>
            <p:ph type="title"/>
          </p:nvPr>
        </p:nvSpPr>
        <p:spPr>
          <a:xfrm>
            <a:off x="9294811" y="627405"/>
            <a:ext cx="2207602" cy="5283818"/>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92" name="Google Shape;392;p19"/>
          <p:cNvSpPr txBox="1">
            <a:spLocks noGrp="1"/>
          </p:cNvSpPr>
          <p:nvPr>
            <p:ph type="body" idx="1"/>
          </p:nvPr>
        </p:nvSpPr>
        <p:spPr>
          <a:xfrm>
            <a:off x="2589211" y="627405"/>
            <a:ext cx="6477001" cy="5283818"/>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93" name="Google Shape;393;p19"/>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Slide">
  <p:cSld name="TitleSlide">
    <p:spTree>
      <p:nvGrpSpPr>
        <p:cNvPr id="1" name="Shape 394"/>
        <p:cNvGrpSpPr/>
        <p:nvPr/>
      </p:nvGrpSpPr>
      <p:grpSpPr>
        <a:xfrm>
          <a:off x="0" y="0"/>
          <a:ext cx="0" cy="0"/>
          <a:chOff x="0" y="0"/>
          <a:chExt cx="0" cy="0"/>
        </a:xfrm>
      </p:grpSpPr>
      <p:pic>
        <p:nvPicPr>
          <p:cNvPr id="395" name="Google Shape;395;p20"/>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396" name="Google Shape;396;p20"/>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t" anchorCtr="0">
            <a:noAutofit/>
          </a:bodyPr>
          <a:lstStyle>
            <a:lvl1pPr lvl="0" algn="ctr">
              <a:lnSpc>
                <a:spcPct val="100000"/>
              </a:lnSpc>
              <a:spcBef>
                <a:spcPts val="0"/>
              </a:spcBef>
              <a:spcAft>
                <a:spcPts val="0"/>
              </a:spcAft>
              <a:buClr>
                <a:srgbClr val="FFFFFF"/>
              </a:buClr>
              <a:buSzPts val="4400"/>
              <a:buFont typeface="Century Gothic"/>
              <a:buNone/>
              <a:defRPr sz="4400">
                <a:solidFill>
                  <a:srgbClr val="FFFFFF"/>
                </a:solidFil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397" name="Google Shape;397;p20"/>
          <p:cNvSpPr txBox="1">
            <a:spLocks noGrp="1"/>
          </p:cNvSpPr>
          <p:nvPr>
            <p:ph type="body" idx="1"/>
          </p:nvPr>
        </p:nvSpPr>
        <p:spPr>
          <a:xfrm>
            <a:off x="431999" y="4103537"/>
            <a:ext cx="8280002" cy="900001"/>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1000"/>
              </a:spcBef>
              <a:spcAft>
                <a:spcPts val="0"/>
              </a:spcAft>
              <a:buClr>
                <a:srgbClr val="FFFFFF"/>
              </a:buClr>
              <a:buSzPts val="1800"/>
              <a:buFont typeface="Century Gothic"/>
              <a:buNone/>
              <a:defRPr>
                <a:solidFill>
                  <a:srgbClr val="FFFFFF"/>
                </a:solidFill>
              </a:defRPr>
            </a:lvl1pPr>
            <a:lvl2pPr marL="914400" lvl="1" indent="-228600" algn="ctr">
              <a:lnSpc>
                <a:spcPct val="100000"/>
              </a:lnSpc>
              <a:spcBef>
                <a:spcPts val="1000"/>
              </a:spcBef>
              <a:spcAft>
                <a:spcPts val="0"/>
              </a:spcAft>
              <a:buClr>
                <a:srgbClr val="FFFFFF"/>
              </a:buClr>
              <a:buSzPts val="1800"/>
              <a:buFont typeface="Century Gothic"/>
              <a:buNone/>
              <a:defRPr>
                <a:solidFill>
                  <a:srgbClr val="FFFFFF"/>
                </a:solidFill>
              </a:defRPr>
            </a:lvl2pPr>
            <a:lvl3pPr marL="1371600" lvl="2" indent="-228600" algn="ctr">
              <a:lnSpc>
                <a:spcPct val="100000"/>
              </a:lnSpc>
              <a:spcBef>
                <a:spcPts val="1000"/>
              </a:spcBef>
              <a:spcAft>
                <a:spcPts val="0"/>
              </a:spcAft>
              <a:buClr>
                <a:srgbClr val="FFFFFF"/>
              </a:buClr>
              <a:buSzPts val="1800"/>
              <a:buFont typeface="Century Gothic"/>
              <a:buNone/>
              <a:defRPr>
                <a:solidFill>
                  <a:srgbClr val="FFFFFF"/>
                </a:solidFill>
              </a:defRPr>
            </a:lvl3pPr>
            <a:lvl4pPr marL="1828800" lvl="3" indent="-228600" algn="ctr">
              <a:lnSpc>
                <a:spcPct val="100000"/>
              </a:lnSpc>
              <a:spcBef>
                <a:spcPts val="1000"/>
              </a:spcBef>
              <a:spcAft>
                <a:spcPts val="0"/>
              </a:spcAft>
              <a:buClr>
                <a:srgbClr val="FFFFFF"/>
              </a:buClr>
              <a:buSzPts val="1800"/>
              <a:buFont typeface="Century Gothic"/>
              <a:buNone/>
              <a:defRPr>
                <a:solidFill>
                  <a:srgbClr val="FFFFFF"/>
                </a:solidFill>
              </a:defRPr>
            </a:lvl4pPr>
            <a:lvl5pPr marL="2286000" lvl="4" indent="-228600" algn="ctr">
              <a:lnSpc>
                <a:spcPct val="100000"/>
              </a:lnSpc>
              <a:spcBef>
                <a:spcPts val="1000"/>
              </a:spcBef>
              <a:spcAft>
                <a:spcPts val="0"/>
              </a:spcAft>
              <a:buClr>
                <a:srgbClr val="FFFFFF"/>
              </a:buClr>
              <a:buSzPts val="1800"/>
              <a:buFont typeface="Century Gothic"/>
              <a:buNone/>
              <a:defRPr>
                <a:solidFill>
                  <a:srgbClr val="FFFFFF"/>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98" name="Google Shape;398;p20"/>
          <p:cNvSpPr txBox="1">
            <a:spLocks noGrp="1"/>
          </p:cNvSpPr>
          <p:nvPr>
            <p:ph type="body" idx="2"/>
          </p:nvPr>
        </p:nvSpPr>
        <p:spPr>
          <a:xfrm>
            <a:off x="431999" y="6363180"/>
            <a:ext cx="3815433" cy="369748"/>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99" name="Google Shape;399;p20"/>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amp;Content" type="tx">
  <p:cSld name="TITLE_AND_BODY">
    <p:spTree>
      <p:nvGrpSpPr>
        <p:cNvPr id="1" name="Shape 69"/>
        <p:cNvGrpSpPr/>
        <p:nvPr/>
      </p:nvGrpSpPr>
      <p:grpSpPr>
        <a:xfrm>
          <a:off x="0" y="0"/>
          <a:ext cx="0" cy="0"/>
          <a:chOff x="0" y="0"/>
          <a:chExt cx="0" cy="0"/>
        </a:xfrm>
      </p:grpSpPr>
      <p:grpSp>
        <p:nvGrpSpPr>
          <p:cNvPr id="70" name="Google Shape;70;p3"/>
          <p:cNvGrpSpPr/>
          <p:nvPr/>
        </p:nvGrpSpPr>
        <p:grpSpPr>
          <a:xfrm>
            <a:off x="-1" y="228600"/>
            <a:ext cx="2851520" cy="6638630"/>
            <a:chOff x="-1" y="0"/>
            <a:chExt cx="2851518" cy="6638629"/>
          </a:xfrm>
        </p:grpSpPr>
        <p:sp>
          <p:nvSpPr>
            <p:cNvPr id="71" name="Google Shape;71;p3"/>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2" name="Google Shape;72;p3"/>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3" name="Google Shape;73;p3"/>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4" name="Google Shape;74;p3"/>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5" name="Google Shape;75;p3"/>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6" name="Google Shape;76;p3"/>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7" name="Google Shape;77;p3"/>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8" name="Google Shape;78;p3"/>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79" name="Google Shape;79;p3"/>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0" name="Google Shape;80;p3"/>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1" name="Google Shape;81;p3"/>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2" name="Google Shape;82;p3"/>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83" name="Google Shape;83;p3"/>
          <p:cNvGrpSpPr/>
          <p:nvPr/>
        </p:nvGrpSpPr>
        <p:grpSpPr>
          <a:xfrm>
            <a:off x="27221" y="-788"/>
            <a:ext cx="2356675" cy="6854043"/>
            <a:chOff x="0" y="-1"/>
            <a:chExt cx="2356674" cy="6854041"/>
          </a:xfrm>
        </p:grpSpPr>
        <p:sp>
          <p:nvSpPr>
            <p:cNvPr id="84" name="Google Shape;84;p3"/>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5" name="Google Shape;85;p3"/>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6" name="Google Shape;86;p3"/>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7" name="Google Shape;87;p3"/>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8" name="Google Shape;88;p3"/>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9" name="Google Shape;89;p3"/>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0" name="Google Shape;90;p3"/>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1" name="Google Shape;91;p3"/>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2" name="Google Shape;92;p3"/>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3" name="Google Shape;93;p3"/>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4" name="Google Shape;94;p3"/>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5" name="Google Shape;95;p3"/>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96" name="Google Shape;96;p3"/>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7" name="Google Shape;97;p3"/>
          <p:cNvSpPr txBox="1">
            <a:spLocks noGrp="1"/>
          </p:cNvSpPr>
          <p:nvPr>
            <p:ph type="body" idx="1"/>
          </p:nvPr>
        </p:nvSpPr>
        <p:spPr>
          <a:xfrm>
            <a:off x="431999" y="1700808"/>
            <a:ext cx="8280002" cy="4788001"/>
          </a:xfrm>
          <a:prstGeom prst="rect">
            <a:avLst/>
          </a:prstGeom>
          <a:noFill/>
          <a:ln>
            <a:noFill/>
          </a:ln>
        </p:spPr>
        <p:txBody>
          <a:bodyPr spcFirstLastPara="1" wrap="square" lIns="45700" tIns="45700" rIns="45700" bIns="45700"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vl1pPr>
            <a:lvl2pPr marL="914400" lvl="1" indent="-381000" algn="l">
              <a:lnSpc>
                <a:spcPct val="110000"/>
              </a:lnSpc>
              <a:spcBef>
                <a:spcPts val="400"/>
              </a:spcBef>
              <a:spcAft>
                <a:spcPts val="0"/>
              </a:spcAft>
              <a:buClr>
                <a:srgbClr val="27AAE1"/>
              </a:buClr>
              <a:buSzPts val="2400"/>
              <a:buFont typeface="Arial"/>
              <a:buChar char="–"/>
              <a:defRPr sz="2400"/>
            </a:lvl2pPr>
            <a:lvl3pPr marL="1371600" lvl="2" indent="-381000" algn="l">
              <a:lnSpc>
                <a:spcPct val="110000"/>
              </a:lnSpc>
              <a:spcBef>
                <a:spcPts val="400"/>
              </a:spcBef>
              <a:spcAft>
                <a:spcPts val="0"/>
              </a:spcAft>
              <a:buClr>
                <a:srgbClr val="27AAE1"/>
              </a:buClr>
              <a:buSzPts val="2400"/>
              <a:buFont typeface="Arial"/>
              <a:buChar char="•"/>
              <a:defRPr sz="2400"/>
            </a:lvl3pPr>
            <a:lvl4pPr marL="1828800" lvl="3" indent="-381000" algn="l">
              <a:lnSpc>
                <a:spcPct val="110000"/>
              </a:lnSpc>
              <a:spcBef>
                <a:spcPts val="400"/>
              </a:spcBef>
              <a:spcAft>
                <a:spcPts val="0"/>
              </a:spcAft>
              <a:buClr>
                <a:srgbClr val="27AAE1"/>
              </a:buClr>
              <a:buSzPts val="2400"/>
              <a:buFont typeface="Arial"/>
              <a:buChar char="–"/>
              <a:defRPr sz="2400"/>
            </a:lvl4pPr>
            <a:lvl5pPr marL="2286000" lvl="4" indent="-381000" algn="l">
              <a:lnSpc>
                <a:spcPct val="110000"/>
              </a:lnSpc>
              <a:spcBef>
                <a:spcPts val="400"/>
              </a:spcBef>
              <a:spcAft>
                <a:spcPts val="0"/>
              </a:spcAft>
              <a:buClr>
                <a:srgbClr val="27AAE1"/>
              </a:buClr>
              <a:buSzPts val="2400"/>
              <a:buFont typeface="Arial"/>
              <a:buChar char="»"/>
              <a:defRPr sz="2400"/>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8" name="Google Shape;98;p3"/>
          <p:cNvSpPr txBox="1">
            <a:spLocks noGrp="1"/>
          </p:cNvSpPr>
          <p:nvPr>
            <p:ph type="title"/>
          </p:nvPr>
        </p:nvSpPr>
        <p:spPr>
          <a:xfrm>
            <a:off x="431999" y="157148"/>
            <a:ext cx="8280002" cy="1080000"/>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FFFFFF"/>
              </a:buClr>
              <a:buSzPts val="3600"/>
              <a:buFont typeface="Century Gothic"/>
              <a:buNone/>
              <a:defRPr>
                <a:solidFill>
                  <a:srgbClr val="FFFFFF"/>
                </a:solidFil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99" name="Google Shape;99;p3"/>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Slide">
  <p:cSld name="TitleSlide 2">
    <p:bg>
      <p:bgPr>
        <a:solidFill>
          <a:srgbClr val="FFFFFF"/>
        </a:solidFill>
        <a:effectLst/>
      </p:bgPr>
    </p:bg>
    <p:spTree>
      <p:nvGrpSpPr>
        <p:cNvPr id="1" name="Shape 400"/>
        <p:cNvGrpSpPr/>
        <p:nvPr/>
      </p:nvGrpSpPr>
      <p:grpSpPr>
        <a:xfrm>
          <a:off x="0" y="0"/>
          <a:ext cx="0" cy="0"/>
          <a:chOff x="0" y="0"/>
          <a:chExt cx="0" cy="0"/>
        </a:xfrm>
      </p:grpSpPr>
      <p:pic>
        <p:nvPicPr>
          <p:cNvPr id="401" name="Google Shape;401;p21"/>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402" name="Google Shape;402;p21"/>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03" name="Google Shape;403;p21"/>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1pPr>
            <a:lvl2pPr marL="914400" lvl="1"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2pPr>
            <a:lvl3pPr marL="1371600" lvl="2"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3pPr>
            <a:lvl4pPr marL="1828800" lvl="3"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4pPr>
            <a:lvl5pPr marL="2286000" lvl="4"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4" name="Google Shape;404;p21"/>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5" name="Google Shape;405;p21"/>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Slide-White">
  <p:cSld name="TitleSlide-White">
    <p:bg>
      <p:bgPr>
        <a:solidFill>
          <a:srgbClr val="FFFFFF"/>
        </a:solidFill>
        <a:effectLst/>
      </p:bgPr>
    </p:bg>
    <p:spTree>
      <p:nvGrpSpPr>
        <p:cNvPr id="1" name="Shape 406"/>
        <p:cNvGrpSpPr/>
        <p:nvPr/>
      </p:nvGrpSpPr>
      <p:grpSpPr>
        <a:xfrm>
          <a:off x="0" y="0"/>
          <a:ext cx="0" cy="0"/>
          <a:chOff x="0" y="0"/>
          <a:chExt cx="0" cy="0"/>
        </a:xfrm>
      </p:grpSpPr>
      <p:pic>
        <p:nvPicPr>
          <p:cNvPr id="407" name="Google Shape;407;p22"/>
          <p:cNvPicPr preferRelativeResize="0"/>
          <p:nvPr/>
        </p:nvPicPr>
        <p:blipFill rotWithShape="1">
          <a:blip r:embed="rId2">
            <a:alphaModFix/>
          </a:blip>
          <a:srcRect/>
          <a:stretch/>
        </p:blipFill>
        <p:spPr>
          <a:xfrm>
            <a:off x="4452937" y="3308350"/>
            <a:ext cx="4691063" cy="3562350"/>
          </a:xfrm>
          <a:prstGeom prst="rect">
            <a:avLst/>
          </a:prstGeom>
          <a:noFill/>
          <a:ln>
            <a:noFill/>
          </a:ln>
        </p:spPr>
      </p:pic>
      <p:pic>
        <p:nvPicPr>
          <p:cNvPr id="408" name="Google Shape;408;p22" descr="P:\3 Corporate Branding and Styles\3 Logos and Stationary\1 Treasury\Logo\tsy-logo.png"/>
          <p:cNvPicPr preferRelativeResize="0"/>
          <p:nvPr/>
        </p:nvPicPr>
        <p:blipFill rotWithShape="1">
          <a:blip r:embed="rId3">
            <a:alphaModFix/>
          </a:blip>
          <a:srcRect/>
          <a:stretch/>
        </p:blipFill>
        <p:spPr>
          <a:xfrm>
            <a:off x="431800" y="331788"/>
            <a:ext cx="1684339" cy="1619251"/>
          </a:xfrm>
          <a:prstGeom prst="rect">
            <a:avLst/>
          </a:prstGeom>
          <a:noFill/>
          <a:ln>
            <a:noFill/>
          </a:ln>
        </p:spPr>
      </p:pic>
      <p:sp>
        <p:nvSpPr>
          <p:cNvPr id="409" name="Google Shape;409;p22"/>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83AC"/>
              </a:buClr>
              <a:buSzPts val="4400"/>
              <a:buFont typeface="Arial"/>
              <a:buNone/>
              <a:defRPr sz="4400">
                <a:solidFill>
                  <a:srgbClr val="0083AC"/>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10" name="Google Shape;410;p22"/>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1pPr>
            <a:lvl2pPr marL="914400" lvl="1"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2pPr>
            <a:lvl3pPr marL="1371600" lvl="2"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3pPr>
            <a:lvl4pPr marL="1828800" lvl="3"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4pPr>
            <a:lvl5pPr marL="2286000" lvl="4"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1" name="Google Shape;411;p22"/>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2" name="Google Shape;412;p22"/>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amp;Content">
  <p:cSld name="Title&amp;Content 2">
    <p:bg>
      <p:bgPr>
        <a:solidFill>
          <a:srgbClr val="FFFFFF"/>
        </a:solidFill>
        <a:effectLst/>
      </p:bgPr>
    </p:bg>
    <p:spTree>
      <p:nvGrpSpPr>
        <p:cNvPr id="1" name="Shape 413"/>
        <p:cNvGrpSpPr/>
        <p:nvPr/>
      </p:nvGrpSpPr>
      <p:grpSpPr>
        <a:xfrm>
          <a:off x="0" y="0"/>
          <a:ext cx="0" cy="0"/>
          <a:chOff x="0" y="0"/>
          <a:chExt cx="0" cy="0"/>
        </a:xfrm>
      </p:grpSpPr>
      <p:sp>
        <p:nvSpPr>
          <p:cNvPr id="414" name="Google Shape;414;p23"/>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15" name="Google Shape;415;p23"/>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6" name="Google Shape;416;p23"/>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17" name="Google Shape;417;p23"/>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wish-Title&amp;Content">
  <p:cSld name="Swish-Title&amp;Content">
    <p:bg>
      <p:bgPr>
        <a:solidFill>
          <a:srgbClr val="FFFFFF"/>
        </a:solidFill>
        <a:effectLst/>
      </p:bgPr>
    </p:bg>
    <p:spTree>
      <p:nvGrpSpPr>
        <p:cNvPr id="1" name="Shape 418"/>
        <p:cNvGrpSpPr/>
        <p:nvPr/>
      </p:nvGrpSpPr>
      <p:grpSpPr>
        <a:xfrm>
          <a:off x="0" y="0"/>
          <a:ext cx="0" cy="0"/>
          <a:chOff x="0" y="0"/>
          <a:chExt cx="0" cy="0"/>
        </a:xfrm>
      </p:grpSpPr>
      <p:sp>
        <p:nvSpPr>
          <p:cNvPr id="419" name="Google Shape;419;p24"/>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420" name="Google Shape;420;p24"/>
          <p:cNvPicPr preferRelativeResize="0"/>
          <p:nvPr/>
        </p:nvPicPr>
        <p:blipFill rotWithShape="1">
          <a:blip r:embed="rId2">
            <a:alphaModFix/>
          </a:blip>
          <a:srcRect/>
          <a:stretch/>
        </p:blipFill>
        <p:spPr>
          <a:xfrm>
            <a:off x="7092950" y="5299075"/>
            <a:ext cx="2051050" cy="1558925"/>
          </a:xfrm>
          <a:prstGeom prst="rect">
            <a:avLst/>
          </a:prstGeom>
          <a:noFill/>
          <a:ln>
            <a:noFill/>
          </a:ln>
        </p:spPr>
      </p:pic>
      <p:sp>
        <p:nvSpPr>
          <p:cNvPr id="421" name="Google Shape;421;p24"/>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2" name="Google Shape;422;p24"/>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23" name="Google Shape;423;p24"/>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aphic-Title&amp;Content">
  <p:cSld name="Graphic-Title&amp;Content">
    <p:bg>
      <p:bgPr>
        <a:solidFill>
          <a:srgbClr val="FFFFFF"/>
        </a:solidFill>
        <a:effectLst/>
      </p:bgPr>
    </p:bg>
    <p:spTree>
      <p:nvGrpSpPr>
        <p:cNvPr id="1" name="Shape 424"/>
        <p:cNvGrpSpPr/>
        <p:nvPr/>
      </p:nvGrpSpPr>
      <p:grpSpPr>
        <a:xfrm>
          <a:off x="0" y="0"/>
          <a:ext cx="0" cy="0"/>
          <a:chOff x="0" y="0"/>
          <a:chExt cx="0" cy="0"/>
        </a:xfrm>
      </p:grpSpPr>
      <p:sp>
        <p:nvSpPr>
          <p:cNvPr id="425" name="Google Shape;425;p25"/>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426" name="Google Shape;426;p25"/>
          <p:cNvPicPr preferRelativeResize="0"/>
          <p:nvPr/>
        </p:nvPicPr>
        <p:blipFill rotWithShape="1">
          <a:blip r:embed="rId2">
            <a:alphaModFix/>
          </a:blip>
          <a:srcRect/>
          <a:stretch/>
        </p:blipFill>
        <p:spPr>
          <a:xfrm>
            <a:off x="107950" y="3894137"/>
            <a:ext cx="8928100" cy="2774951"/>
          </a:xfrm>
          <a:prstGeom prst="rect">
            <a:avLst/>
          </a:prstGeom>
          <a:noFill/>
          <a:ln>
            <a:noFill/>
          </a:ln>
        </p:spPr>
      </p:pic>
      <p:sp>
        <p:nvSpPr>
          <p:cNvPr id="427" name="Google Shape;427;p25"/>
          <p:cNvSpPr txBox="1">
            <a:spLocks noGrp="1"/>
          </p:cNvSpPr>
          <p:nvPr>
            <p:ph type="title"/>
          </p:nvPr>
        </p:nvSpPr>
        <p:spPr>
          <a:xfrm>
            <a:off x="431999" y="158399"/>
            <a:ext cx="8280002" cy="1080001"/>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28" name="Google Shape;428;p25"/>
          <p:cNvSpPr txBox="1">
            <a:spLocks noGrp="1"/>
          </p:cNvSpPr>
          <p:nvPr>
            <p:ph type="body" idx="1"/>
          </p:nvPr>
        </p:nvSpPr>
        <p:spPr>
          <a:xfrm>
            <a:off x="431999" y="1700808"/>
            <a:ext cx="8280002" cy="3960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9" name="Google Shape;429;p25"/>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hapter-Title">
  <p:cSld name="Chapter-Title">
    <p:bg>
      <p:bgPr>
        <a:solidFill>
          <a:srgbClr val="FFFFFF"/>
        </a:solidFill>
        <a:effectLst/>
      </p:bgPr>
    </p:bg>
    <p:spTree>
      <p:nvGrpSpPr>
        <p:cNvPr id="1" name="Shape 430"/>
        <p:cNvGrpSpPr/>
        <p:nvPr/>
      </p:nvGrpSpPr>
      <p:grpSpPr>
        <a:xfrm>
          <a:off x="0" y="0"/>
          <a:ext cx="0" cy="0"/>
          <a:chOff x="0" y="0"/>
          <a:chExt cx="0" cy="0"/>
        </a:xfrm>
      </p:grpSpPr>
      <p:pic>
        <p:nvPicPr>
          <p:cNvPr id="431" name="Google Shape;431;p26"/>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432" name="Google Shape;432;p26"/>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33" name="Google Shape;433;p26"/>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amp;TwoColumn">
  <p:cSld name="Title&amp;TwoColumn">
    <p:bg>
      <p:bgPr>
        <a:solidFill>
          <a:srgbClr val="FFFFFF"/>
        </a:solidFill>
        <a:effectLst/>
      </p:bgPr>
    </p:bg>
    <p:spTree>
      <p:nvGrpSpPr>
        <p:cNvPr id="1" name="Shape 434"/>
        <p:cNvGrpSpPr/>
        <p:nvPr/>
      </p:nvGrpSpPr>
      <p:grpSpPr>
        <a:xfrm>
          <a:off x="0" y="0"/>
          <a:ext cx="0" cy="0"/>
          <a:chOff x="0" y="0"/>
          <a:chExt cx="0" cy="0"/>
        </a:xfrm>
      </p:grpSpPr>
      <p:sp>
        <p:nvSpPr>
          <p:cNvPr id="435" name="Google Shape;435;p27"/>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36" name="Google Shape;436;p27"/>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37" name="Google Shape;437;p27"/>
          <p:cNvSpPr txBox="1">
            <a:spLocks noGrp="1"/>
          </p:cNvSpPr>
          <p:nvPr>
            <p:ph type="body" idx="1"/>
          </p:nvPr>
        </p:nvSpPr>
        <p:spPr>
          <a:xfrm>
            <a:off x="431999" y="1700808"/>
            <a:ext cx="405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8" name="Google Shape;438;p27"/>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FFFFF"/>
        </a:solidFill>
        <a:effectLst/>
      </p:bgPr>
    </p:bg>
    <p:spTree>
      <p:nvGrpSpPr>
        <p:cNvPr id="1" name="Shape 439"/>
        <p:cNvGrpSpPr/>
        <p:nvPr/>
      </p:nvGrpSpPr>
      <p:grpSpPr>
        <a:xfrm>
          <a:off x="0" y="0"/>
          <a:ext cx="0" cy="0"/>
          <a:chOff x="0" y="0"/>
          <a:chExt cx="0" cy="0"/>
        </a:xfrm>
      </p:grpSpPr>
      <p:sp>
        <p:nvSpPr>
          <p:cNvPr id="440" name="Google Shape;440;p28"/>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41" name="Google Shape;441;p28"/>
          <p:cNvSpPr txBox="1">
            <a:spLocks noGrp="1"/>
          </p:cNvSpPr>
          <p:nvPr>
            <p:ph type="title"/>
          </p:nvPr>
        </p:nvSpPr>
        <p:spPr>
          <a:xfrm>
            <a:off x="1143000" y="1122362"/>
            <a:ext cx="6858000" cy="2387601"/>
          </a:xfrm>
          <a:prstGeom prst="rect">
            <a:avLst/>
          </a:prstGeom>
          <a:noFill/>
          <a:ln>
            <a:noFill/>
          </a:ln>
        </p:spPr>
        <p:txBody>
          <a:bodyPr spcFirstLastPara="1" wrap="square" lIns="46025" tIns="46025" rIns="46025" bIns="46025" anchor="b" anchorCtr="0">
            <a:noAutofit/>
          </a:bodyPr>
          <a:lstStyle>
            <a:lvl1pPr lvl="0" algn="ctr">
              <a:lnSpc>
                <a:spcPct val="100000"/>
              </a:lnSpc>
              <a:spcBef>
                <a:spcPts val="0"/>
              </a:spcBef>
              <a:spcAft>
                <a:spcPts val="0"/>
              </a:spcAft>
              <a:buClr>
                <a:srgbClr val="FFFFFF"/>
              </a:buClr>
              <a:buSzPts val="4500"/>
              <a:buFont typeface="Arial"/>
              <a:buNone/>
              <a:defRPr sz="45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42" name="Google Shape;442;p28"/>
          <p:cNvSpPr txBox="1">
            <a:spLocks noGrp="1"/>
          </p:cNvSpPr>
          <p:nvPr>
            <p:ph type="body" idx="1"/>
          </p:nvPr>
        </p:nvSpPr>
        <p:spPr>
          <a:xfrm>
            <a:off x="1143000" y="3602037"/>
            <a:ext cx="6858000" cy="1655763"/>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404040"/>
              </a:buClr>
              <a:buSzPts val="1800"/>
              <a:buFont typeface="Arial"/>
              <a:buNone/>
              <a:defRPr>
                <a:latin typeface="Arial"/>
                <a:ea typeface="Arial"/>
                <a:cs typeface="Arial"/>
                <a:sym typeface="Arial"/>
              </a:defRPr>
            </a:lvl1pPr>
            <a:lvl2pPr marL="914400" lvl="1" indent="-228600" algn="ctr">
              <a:lnSpc>
                <a:spcPct val="110000"/>
              </a:lnSpc>
              <a:spcBef>
                <a:spcPts val="400"/>
              </a:spcBef>
              <a:spcAft>
                <a:spcPts val="0"/>
              </a:spcAft>
              <a:buClr>
                <a:srgbClr val="404040"/>
              </a:buClr>
              <a:buSzPts val="1800"/>
              <a:buFont typeface="Arial"/>
              <a:buNone/>
              <a:defRPr>
                <a:latin typeface="Arial"/>
                <a:ea typeface="Arial"/>
                <a:cs typeface="Arial"/>
                <a:sym typeface="Arial"/>
              </a:defRPr>
            </a:lvl2pPr>
            <a:lvl3pPr marL="1371600" lvl="2" indent="-228600" algn="ctr">
              <a:lnSpc>
                <a:spcPct val="110000"/>
              </a:lnSpc>
              <a:spcBef>
                <a:spcPts val="400"/>
              </a:spcBef>
              <a:spcAft>
                <a:spcPts val="0"/>
              </a:spcAft>
              <a:buClr>
                <a:srgbClr val="404040"/>
              </a:buClr>
              <a:buSzPts val="1800"/>
              <a:buFont typeface="Arial"/>
              <a:buNone/>
              <a:defRPr>
                <a:latin typeface="Arial"/>
                <a:ea typeface="Arial"/>
                <a:cs typeface="Arial"/>
                <a:sym typeface="Arial"/>
              </a:defRPr>
            </a:lvl3pPr>
            <a:lvl4pPr marL="1828800" lvl="3" indent="-228600" algn="ctr">
              <a:lnSpc>
                <a:spcPct val="110000"/>
              </a:lnSpc>
              <a:spcBef>
                <a:spcPts val="400"/>
              </a:spcBef>
              <a:spcAft>
                <a:spcPts val="0"/>
              </a:spcAft>
              <a:buClr>
                <a:srgbClr val="404040"/>
              </a:buClr>
              <a:buSzPts val="1800"/>
              <a:buFont typeface="Arial"/>
              <a:buNone/>
              <a:defRPr>
                <a:latin typeface="Arial"/>
                <a:ea typeface="Arial"/>
                <a:cs typeface="Arial"/>
                <a:sym typeface="Arial"/>
              </a:defRPr>
            </a:lvl4pPr>
            <a:lvl5pPr marL="2286000" lvl="4" indent="-228600" algn="ctr">
              <a:lnSpc>
                <a:spcPct val="110000"/>
              </a:lnSpc>
              <a:spcBef>
                <a:spcPts val="400"/>
              </a:spcBef>
              <a:spcAft>
                <a:spcPts val="0"/>
              </a:spcAft>
              <a:buClr>
                <a:srgbClr val="404040"/>
              </a:buClr>
              <a:buSzPts val="1800"/>
              <a:buFont typeface="Arial"/>
              <a:buNone/>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43" name="Google Shape;443;p28"/>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2">
    <p:bg>
      <p:bgPr>
        <a:solidFill>
          <a:srgbClr val="FFFFFF"/>
        </a:solidFill>
        <a:effectLst/>
      </p:bgPr>
    </p:bg>
    <p:spTree>
      <p:nvGrpSpPr>
        <p:cNvPr id="1" name="Shape 444"/>
        <p:cNvGrpSpPr/>
        <p:nvPr/>
      </p:nvGrpSpPr>
      <p:grpSpPr>
        <a:xfrm>
          <a:off x="0" y="0"/>
          <a:ext cx="0" cy="0"/>
          <a:chOff x="0" y="0"/>
          <a:chExt cx="0" cy="0"/>
        </a:xfrm>
      </p:grpSpPr>
      <p:sp>
        <p:nvSpPr>
          <p:cNvPr id="445" name="Google Shape;445;p29"/>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46" name="Google Shape;446;p29"/>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bg>
      <p:bgPr>
        <a:solidFill>
          <a:srgbClr val="FFFFFF"/>
        </a:solidFill>
        <a:effectLst/>
      </p:bgPr>
    </p:bg>
    <p:spTree>
      <p:nvGrpSpPr>
        <p:cNvPr id="1" name="Shape 447"/>
        <p:cNvGrpSpPr/>
        <p:nvPr/>
      </p:nvGrpSpPr>
      <p:grpSpPr>
        <a:xfrm>
          <a:off x="0" y="0"/>
          <a:ext cx="0" cy="0"/>
          <a:chOff x="0" y="0"/>
          <a:chExt cx="0" cy="0"/>
        </a:xfrm>
      </p:grpSpPr>
      <p:sp>
        <p:nvSpPr>
          <p:cNvPr id="448" name="Google Shape;448;p30"/>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49" name="Google Shape;449;p30"/>
          <p:cNvSpPr txBox="1">
            <a:spLocks noGrp="1"/>
          </p:cNvSpPr>
          <p:nvPr>
            <p:ph type="title"/>
          </p:nvPr>
        </p:nvSpPr>
        <p:spPr>
          <a:xfrm>
            <a:off x="431800" y="90488"/>
            <a:ext cx="8280400" cy="1079501"/>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50" name="Google Shape;450;p30"/>
          <p:cNvSpPr txBox="1">
            <a:spLocks noGrp="1"/>
          </p:cNvSpPr>
          <p:nvPr>
            <p:ph type="body" idx="1"/>
          </p:nvPr>
        </p:nvSpPr>
        <p:spPr>
          <a:xfrm>
            <a:off x="439737" y="1700213"/>
            <a:ext cx="8280401" cy="47879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3E403A"/>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3E403A"/>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3E403A"/>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3E403A"/>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3E403A"/>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1" name="Google Shape;451;p30"/>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0"/>
        <p:cNvGrpSpPr/>
        <p:nvPr/>
      </p:nvGrpSpPr>
      <p:grpSpPr>
        <a:xfrm>
          <a:off x="0" y="0"/>
          <a:ext cx="0" cy="0"/>
          <a:chOff x="0" y="0"/>
          <a:chExt cx="0" cy="0"/>
        </a:xfrm>
      </p:grpSpPr>
      <p:sp>
        <p:nvSpPr>
          <p:cNvPr id="101" name="Google Shape;101;p4"/>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Slide">
  <p:cSld name="TitleSlide 3">
    <p:bg>
      <p:bgPr>
        <a:solidFill>
          <a:srgbClr val="FFFFFF"/>
        </a:solidFill>
        <a:effectLst/>
      </p:bgPr>
    </p:bg>
    <p:spTree>
      <p:nvGrpSpPr>
        <p:cNvPr id="1" name="Shape 452"/>
        <p:cNvGrpSpPr/>
        <p:nvPr/>
      </p:nvGrpSpPr>
      <p:grpSpPr>
        <a:xfrm>
          <a:off x="0" y="0"/>
          <a:ext cx="0" cy="0"/>
          <a:chOff x="0" y="0"/>
          <a:chExt cx="0" cy="0"/>
        </a:xfrm>
      </p:grpSpPr>
      <p:pic>
        <p:nvPicPr>
          <p:cNvPr id="453" name="Google Shape;453;p31"/>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454" name="Google Shape;454;p31"/>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55" name="Google Shape;455;p31"/>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1pPr>
            <a:lvl2pPr marL="914400" lvl="1"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2pPr>
            <a:lvl3pPr marL="1371600" lvl="2"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3pPr>
            <a:lvl4pPr marL="1828800" lvl="3"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4pPr>
            <a:lvl5pPr marL="2286000" lvl="4"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6" name="Google Shape;456;p31"/>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7" name="Google Shape;457;p31"/>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Slide-White">
  <p:cSld name="TitleSlide-White 2">
    <p:bg>
      <p:bgPr>
        <a:solidFill>
          <a:srgbClr val="FFFFFF"/>
        </a:solidFill>
        <a:effectLst/>
      </p:bgPr>
    </p:bg>
    <p:spTree>
      <p:nvGrpSpPr>
        <p:cNvPr id="1" name="Shape 458"/>
        <p:cNvGrpSpPr/>
        <p:nvPr/>
      </p:nvGrpSpPr>
      <p:grpSpPr>
        <a:xfrm>
          <a:off x="0" y="0"/>
          <a:ext cx="0" cy="0"/>
          <a:chOff x="0" y="0"/>
          <a:chExt cx="0" cy="0"/>
        </a:xfrm>
      </p:grpSpPr>
      <p:pic>
        <p:nvPicPr>
          <p:cNvPr id="459" name="Google Shape;459;p32"/>
          <p:cNvPicPr preferRelativeResize="0"/>
          <p:nvPr/>
        </p:nvPicPr>
        <p:blipFill rotWithShape="1">
          <a:blip r:embed="rId2">
            <a:alphaModFix/>
          </a:blip>
          <a:srcRect/>
          <a:stretch/>
        </p:blipFill>
        <p:spPr>
          <a:xfrm>
            <a:off x="4452937" y="3308350"/>
            <a:ext cx="4691063" cy="3562350"/>
          </a:xfrm>
          <a:prstGeom prst="rect">
            <a:avLst/>
          </a:prstGeom>
          <a:noFill/>
          <a:ln>
            <a:noFill/>
          </a:ln>
        </p:spPr>
      </p:pic>
      <p:pic>
        <p:nvPicPr>
          <p:cNvPr id="460" name="Google Shape;460;p32" descr="P:\3 Corporate Branding and Styles\3 Logos and Stationary\1 Treasury\Logo\tsy-logo.png"/>
          <p:cNvPicPr preferRelativeResize="0"/>
          <p:nvPr/>
        </p:nvPicPr>
        <p:blipFill rotWithShape="1">
          <a:blip r:embed="rId3">
            <a:alphaModFix/>
          </a:blip>
          <a:srcRect/>
          <a:stretch/>
        </p:blipFill>
        <p:spPr>
          <a:xfrm>
            <a:off x="431800" y="331788"/>
            <a:ext cx="1684339" cy="1619251"/>
          </a:xfrm>
          <a:prstGeom prst="rect">
            <a:avLst/>
          </a:prstGeom>
          <a:noFill/>
          <a:ln>
            <a:noFill/>
          </a:ln>
        </p:spPr>
      </p:pic>
      <p:sp>
        <p:nvSpPr>
          <p:cNvPr id="461" name="Google Shape;461;p32"/>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83AC"/>
              </a:buClr>
              <a:buSzPts val="4400"/>
              <a:buFont typeface="Arial"/>
              <a:buNone/>
              <a:defRPr sz="4400">
                <a:solidFill>
                  <a:srgbClr val="0083AC"/>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62" name="Google Shape;462;p32"/>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1pPr>
            <a:lvl2pPr marL="914400" lvl="1"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2pPr>
            <a:lvl3pPr marL="1371600" lvl="2"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3pPr>
            <a:lvl4pPr marL="1828800" lvl="3"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4pPr>
            <a:lvl5pPr marL="2286000" lvl="4"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63" name="Google Shape;463;p32"/>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64" name="Google Shape;464;p32"/>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amp;Content">
  <p:cSld name="Title&amp;Content 3">
    <p:bg>
      <p:bgPr>
        <a:solidFill>
          <a:srgbClr val="FFFFFF"/>
        </a:solidFill>
        <a:effectLst/>
      </p:bgPr>
    </p:bg>
    <p:spTree>
      <p:nvGrpSpPr>
        <p:cNvPr id="1" name="Shape 465"/>
        <p:cNvGrpSpPr/>
        <p:nvPr/>
      </p:nvGrpSpPr>
      <p:grpSpPr>
        <a:xfrm>
          <a:off x="0" y="0"/>
          <a:ext cx="0" cy="0"/>
          <a:chOff x="0" y="0"/>
          <a:chExt cx="0" cy="0"/>
        </a:xfrm>
      </p:grpSpPr>
      <p:sp>
        <p:nvSpPr>
          <p:cNvPr id="466" name="Google Shape;466;p33"/>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67" name="Google Shape;467;p33"/>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68" name="Google Shape;468;p33"/>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69" name="Google Shape;469;p33"/>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wish-Title&amp;Content">
  <p:cSld name="Swish-Title&amp;Content 2">
    <p:bg>
      <p:bgPr>
        <a:solidFill>
          <a:srgbClr val="FFFFFF"/>
        </a:solidFill>
        <a:effectLst/>
      </p:bgPr>
    </p:bg>
    <p:spTree>
      <p:nvGrpSpPr>
        <p:cNvPr id="1" name="Shape 470"/>
        <p:cNvGrpSpPr/>
        <p:nvPr/>
      </p:nvGrpSpPr>
      <p:grpSpPr>
        <a:xfrm>
          <a:off x="0" y="0"/>
          <a:ext cx="0" cy="0"/>
          <a:chOff x="0" y="0"/>
          <a:chExt cx="0" cy="0"/>
        </a:xfrm>
      </p:grpSpPr>
      <p:sp>
        <p:nvSpPr>
          <p:cNvPr id="471" name="Google Shape;471;p34"/>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472" name="Google Shape;472;p34"/>
          <p:cNvPicPr preferRelativeResize="0"/>
          <p:nvPr/>
        </p:nvPicPr>
        <p:blipFill rotWithShape="1">
          <a:blip r:embed="rId2">
            <a:alphaModFix/>
          </a:blip>
          <a:srcRect/>
          <a:stretch/>
        </p:blipFill>
        <p:spPr>
          <a:xfrm>
            <a:off x="7092950" y="5299075"/>
            <a:ext cx="2051050" cy="1558925"/>
          </a:xfrm>
          <a:prstGeom prst="rect">
            <a:avLst/>
          </a:prstGeom>
          <a:noFill/>
          <a:ln>
            <a:noFill/>
          </a:ln>
        </p:spPr>
      </p:pic>
      <p:sp>
        <p:nvSpPr>
          <p:cNvPr id="473" name="Google Shape;473;p34"/>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4" name="Google Shape;474;p34"/>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75" name="Google Shape;475;p34"/>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raphic-Title&amp;Content">
  <p:cSld name="Graphic-Title&amp;Content 2">
    <p:bg>
      <p:bgPr>
        <a:solidFill>
          <a:srgbClr val="FFFFFF"/>
        </a:solidFill>
        <a:effectLst/>
      </p:bgPr>
    </p:bg>
    <p:spTree>
      <p:nvGrpSpPr>
        <p:cNvPr id="1" name="Shape 476"/>
        <p:cNvGrpSpPr/>
        <p:nvPr/>
      </p:nvGrpSpPr>
      <p:grpSpPr>
        <a:xfrm>
          <a:off x="0" y="0"/>
          <a:ext cx="0" cy="0"/>
          <a:chOff x="0" y="0"/>
          <a:chExt cx="0" cy="0"/>
        </a:xfrm>
      </p:grpSpPr>
      <p:sp>
        <p:nvSpPr>
          <p:cNvPr id="477" name="Google Shape;477;p35"/>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478" name="Google Shape;478;p35"/>
          <p:cNvPicPr preferRelativeResize="0"/>
          <p:nvPr/>
        </p:nvPicPr>
        <p:blipFill rotWithShape="1">
          <a:blip r:embed="rId2">
            <a:alphaModFix/>
          </a:blip>
          <a:srcRect/>
          <a:stretch/>
        </p:blipFill>
        <p:spPr>
          <a:xfrm>
            <a:off x="107950" y="3894137"/>
            <a:ext cx="8928100" cy="2774951"/>
          </a:xfrm>
          <a:prstGeom prst="rect">
            <a:avLst/>
          </a:prstGeom>
          <a:noFill/>
          <a:ln>
            <a:noFill/>
          </a:ln>
        </p:spPr>
      </p:pic>
      <p:sp>
        <p:nvSpPr>
          <p:cNvPr id="479" name="Google Shape;479;p35"/>
          <p:cNvSpPr txBox="1">
            <a:spLocks noGrp="1"/>
          </p:cNvSpPr>
          <p:nvPr>
            <p:ph type="title"/>
          </p:nvPr>
        </p:nvSpPr>
        <p:spPr>
          <a:xfrm>
            <a:off x="431999" y="158399"/>
            <a:ext cx="8280002" cy="1080001"/>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80" name="Google Shape;480;p35"/>
          <p:cNvSpPr txBox="1">
            <a:spLocks noGrp="1"/>
          </p:cNvSpPr>
          <p:nvPr>
            <p:ph type="body" idx="1"/>
          </p:nvPr>
        </p:nvSpPr>
        <p:spPr>
          <a:xfrm>
            <a:off x="431999" y="1700808"/>
            <a:ext cx="8280002" cy="3960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1" name="Google Shape;481;p35"/>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hapter-Title">
  <p:cSld name="Chapter-Title 2">
    <p:bg>
      <p:bgPr>
        <a:solidFill>
          <a:srgbClr val="FFFFFF"/>
        </a:solidFill>
        <a:effectLst/>
      </p:bgPr>
    </p:bg>
    <p:spTree>
      <p:nvGrpSpPr>
        <p:cNvPr id="1" name="Shape 482"/>
        <p:cNvGrpSpPr/>
        <p:nvPr/>
      </p:nvGrpSpPr>
      <p:grpSpPr>
        <a:xfrm>
          <a:off x="0" y="0"/>
          <a:ext cx="0" cy="0"/>
          <a:chOff x="0" y="0"/>
          <a:chExt cx="0" cy="0"/>
        </a:xfrm>
      </p:grpSpPr>
      <p:pic>
        <p:nvPicPr>
          <p:cNvPr id="483" name="Google Shape;483;p36"/>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484" name="Google Shape;484;p36"/>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85" name="Google Shape;485;p36"/>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amp;TwoColumn">
  <p:cSld name="Title&amp;TwoColumn 2">
    <p:bg>
      <p:bgPr>
        <a:solidFill>
          <a:srgbClr val="FFFFFF"/>
        </a:solidFill>
        <a:effectLst/>
      </p:bgPr>
    </p:bg>
    <p:spTree>
      <p:nvGrpSpPr>
        <p:cNvPr id="1" name="Shape 486"/>
        <p:cNvGrpSpPr/>
        <p:nvPr/>
      </p:nvGrpSpPr>
      <p:grpSpPr>
        <a:xfrm>
          <a:off x="0" y="0"/>
          <a:ext cx="0" cy="0"/>
          <a:chOff x="0" y="0"/>
          <a:chExt cx="0" cy="0"/>
        </a:xfrm>
      </p:grpSpPr>
      <p:sp>
        <p:nvSpPr>
          <p:cNvPr id="487" name="Google Shape;487;p37"/>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88" name="Google Shape;488;p37"/>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89" name="Google Shape;489;p37"/>
          <p:cNvSpPr txBox="1">
            <a:spLocks noGrp="1"/>
          </p:cNvSpPr>
          <p:nvPr>
            <p:ph type="body" idx="1"/>
          </p:nvPr>
        </p:nvSpPr>
        <p:spPr>
          <a:xfrm>
            <a:off x="431999" y="1700808"/>
            <a:ext cx="405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0" name="Google Shape;490;p37"/>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Slide">
  <p:cSld name="TitleSlide 4">
    <p:bg>
      <p:bgPr>
        <a:solidFill>
          <a:srgbClr val="FFFFFF"/>
        </a:solidFill>
        <a:effectLst/>
      </p:bgPr>
    </p:bg>
    <p:spTree>
      <p:nvGrpSpPr>
        <p:cNvPr id="1" name="Shape 491"/>
        <p:cNvGrpSpPr/>
        <p:nvPr/>
      </p:nvGrpSpPr>
      <p:grpSpPr>
        <a:xfrm>
          <a:off x="0" y="0"/>
          <a:ext cx="0" cy="0"/>
          <a:chOff x="0" y="0"/>
          <a:chExt cx="0" cy="0"/>
        </a:xfrm>
      </p:grpSpPr>
      <p:pic>
        <p:nvPicPr>
          <p:cNvPr id="492" name="Google Shape;492;p38"/>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493" name="Google Shape;493;p38"/>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494" name="Google Shape;494;p38"/>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1pPr>
            <a:lvl2pPr marL="914400" lvl="1"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2pPr>
            <a:lvl3pPr marL="1371600" lvl="2"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3pPr>
            <a:lvl4pPr marL="1828800" lvl="3"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4pPr>
            <a:lvl5pPr marL="2286000" lvl="4" indent="-228600" algn="ctr">
              <a:lnSpc>
                <a:spcPct val="110000"/>
              </a:lnSpc>
              <a:spcBef>
                <a:spcPts val="400"/>
              </a:spcBef>
              <a:spcAft>
                <a:spcPts val="0"/>
              </a:spcAft>
              <a:buClr>
                <a:srgbClr val="FFFFFF"/>
              </a:buClr>
              <a:buSzPts val="2400"/>
              <a:buFont typeface="Arial"/>
              <a:buNone/>
              <a:defRPr sz="2400">
                <a:solidFill>
                  <a:srgbClr val="FFFFFF"/>
                </a:solidFill>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5" name="Google Shape;495;p38"/>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6" name="Google Shape;496;p38"/>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Slide-White">
  <p:cSld name="TitleSlide-White 3">
    <p:bg>
      <p:bgPr>
        <a:solidFill>
          <a:srgbClr val="FFFFFF"/>
        </a:solidFill>
        <a:effectLst/>
      </p:bgPr>
    </p:bg>
    <p:spTree>
      <p:nvGrpSpPr>
        <p:cNvPr id="1" name="Shape 497"/>
        <p:cNvGrpSpPr/>
        <p:nvPr/>
      </p:nvGrpSpPr>
      <p:grpSpPr>
        <a:xfrm>
          <a:off x="0" y="0"/>
          <a:ext cx="0" cy="0"/>
          <a:chOff x="0" y="0"/>
          <a:chExt cx="0" cy="0"/>
        </a:xfrm>
      </p:grpSpPr>
      <p:pic>
        <p:nvPicPr>
          <p:cNvPr id="498" name="Google Shape;498;p39"/>
          <p:cNvPicPr preferRelativeResize="0"/>
          <p:nvPr/>
        </p:nvPicPr>
        <p:blipFill rotWithShape="1">
          <a:blip r:embed="rId2">
            <a:alphaModFix/>
          </a:blip>
          <a:srcRect/>
          <a:stretch/>
        </p:blipFill>
        <p:spPr>
          <a:xfrm>
            <a:off x="4452937" y="3308350"/>
            <a:ext cx="4691063" cy="3562350"/>
          </a:xfrm>
          <a:prstGeom prst="rect">
            <a:avLst/>
          </a:prstGeom>
          <a:noFill/>
          <a:ln>
            <a:noFill/>
          </a:ln>
        </p:spPr>
      </p:pic>
      <p:pic>
        <p:nvPicPr>
          <p:cNvPr id="499" name="Google Shape;499;p39" descr="P:\3 Corporate Branding and Styles\3 Logos and Stationary\1 Treasury\Logo\tsy-logo.png"/>
          <p:cNvPicPr preferRelativeResize="0"/>
          <p:nvPr/>
        </p:nvPicPr>
        <p:blipFill rotWithShape="1">
          <a:blip r:embed="rId3">
            <a:alphaModFix/>
          </a:blip>
          <a:srcRect/>
          <a:stretch/>
        </p:blipFill>
        <p:spPr>
          <a:xfrm>
            <a:off x="431800" y="331788"/>
            <a:ext cx="1684339" cy="1619251"/>
          </a:xfrm>
          <a:prstGeom prst="rect">
            <a:avLst/>
          </a:prstGeom>
          <a:noFill/>
          <a:ln>
            <a:noFill/>
          </a:ln>
        </p:spPr>
      </p:pic>
      <p:sp>
        <p:nvSpPr>
          <p:cNvPr id="500" name="Google Shape;500;p39"/>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83AC"/>
              </a:buClr>
              <a:buSzPts val="4400"/>
              <a:buFont typeface="Arial"/>
              <a:buNone/>
              <a:defRPr sz="4400">
                <a:solidFill>
                  <a:srgbClr val="0083AC"/>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01" name="Google Shape;501;p39"/>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1pPr>
            <a:lvl2pPr marL="914400" lvl="1"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2pPr>
            <a:lvl3pPr marL="1371600" lvl="2"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3pPr>
            <a:lvl4pPr marL="1828800" lvl="3"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4pPr>
            <a:lvl5pPr marL="2286000" lvl="4" indent="-228600" algn="ctr">
              <a:lnSpc>
                <a:spcPct val="110000"/>
              </a:lnSpc>
              <a:spcBef>
                <a:spcPts val="400"/>
              </a:spcBef>
              <a:spcAft>
                <a:spcPts val="0"/>
              </a:spcAft>
              <a:buClr>
                <a:srgbClr val="404040"/>
              </a:buClr>
              <a:buSzPts val="2400"/>
              <a:buFont typeface="Arial"/>
              <a:buNone/>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02" name="Google Shape;502;p39"/>
          <p:cNvSpPr txBox="1">
            <a:spLocks noGrp="1"/>
          </p:cNvSpPr>
          <p:nvPr>
            <p:ph type="body" idx="2"/>
          </p:nvPr>
        </p:nvSpPr>
        <p:spPr>
          <a:xfrm>
            <a:off x="431999" y="6363180"/>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03" name="Google Shape;503;p39"/>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amp;Content">
  <p:cSld name="Title&amp;Content 4">
    <p:bg>
      <p:bgPr>
        <a:solidFill>
          <a:srgbClr val="FFFFFF"/>
        </a:solidFill>
        <a:effectLst/>
      </p:bgPr>
    </p:bg>
    <p:spTree>
      <p:nvGrpSpPr>
        <p:cNvPr id="1" name="Shape 504"/>
        <p:cNvGrpSpPr/>
        <p:nvPr/>
      </p:nvGrpSpPr>
      <p:grpSpPr>
        <a:xfrm>
          <a:off x="0" y="0"/>
          <a:ext cx="0" cy="0"/>
          <a:chOff x="0" y="0"/>
          <a:chExt cx="0" cy="0"/>
        </a:xfrm>
      </p:grpSpPr>
      <p:sp>
        <p:nvSpPr>
          <p:cNvPr id="505" name="Google Shape;505;p40"/>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06" name="Google Shape;506;p40"/>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07" name="Google Shape;507;p40"/>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08" name="Google Shape;508;p40"/>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amp;Content">
  <p:cSld name="Title&amp;Content">
    <p:spTree>
      <p:nvGrpSpPr>
        <p:cNvPr id="1" name="Shape 102"/>
        <p:cNvGrpSpPr/>
        <p:nvPr/>
      </p:nvGrpSpPr>
      <p:grpSpPr>
        <a:xfrm>
          <a:off x="0" y="0"/>
          <a:ext cx="0" cy="0"/>
          <a:chOff x="0" y="0"/>
          <a:chExt cx="0" cy="0"/>
        </a:xfrm>
      </p:grpSpPr>
      <p:grpSp>
        <p:nvGrpSpPr>
          <p:cNvPr id="103" name="Google Shape;103;p5"/>
          <p:cNvGrpSpPr/>
          <p:nvPr/>
        </p:nvGrpSpPr>
        <p:grpSpPr>
          <a:xfrm>
            <a:off x="-1" y="228600"/>
            <a:ext cx="2851520" cy="6638630"/>
            <a:chOff x="-1" y="0"/>
            <a:chExt cx="2851518" cy="6638629"/>
          </a:xfrm>
        </p:grpSpPr>
        <p:sp>
          <p:nvSpPr>
            <p:cNvPr id="104" name="Google Shape;104;p5"/>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5" name="Google Shape;105;p5"/>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6" name="Google Shape;106;p5"/>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7" name="Google Shape;107;p5"/>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8" name="Google Shape;108;p5"/>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9" name="Google Shape;109;p5"/>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0" name="Google Shape;110;p5"/>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1" name="Google Shape;111;p5"/>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2" name="Google Shape;112;p5"/>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3" name="Google Shape;113;p5"/>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4" name="Google Shape;114;p5"/>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5" name="Google Shape;115;p5"/>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116" name="Google Shape;116;p5"/>
          <p:cNvGrpSpPr/>
          <p:nvPr/>
        </p:nvGrpSpPr>
        <p:grpSpPr>
          <a:xfrm>
            <a:off x="27221" y="-788"/>
            <a:ext cx="2356675" cy="6854043"/>
            <a:chOff x="0" y="-1"/>
            <a:chExt cx="2356674" cy="6854041"/>
          </a:xfrm>
        </p:grpSpPr>
        <p:sp>
          <p:nvSpPr>
            <p:cNvPr id="117" name="Google Shape;117;p5"/>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8" name="Google Shape;118;p5"/>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9" name="Google Shape;119;p5"/>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0" name="Google Shape;120;p5"/>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1" name="Google Shape;121;p5"/>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2" name="Google Shape;122;p5"/>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3" name="Google Shape;123;p5"/>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4" name="Google Shape;124;p5"/>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5" name="Google Shape;125;p5"/>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6" name="Google Shape;126;p5"/>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7" name="Google Shape;127;p5"/>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8" name="Google Shape;128;p5"/>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129" name="Google Shape;129;p5"/>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30" name="Google Shape;130;p5"/>
          <p:cNvSpPr txBox="1">
            <a:spLocks noGrp="1"/>
          </p:cNvSpPr>
          <p:nvPr>
            <p:ph type="body" idx="1"/>
          </p:nvPr>
        </p:nvSpPr>
        <p:spPr>
          <a:xfrm>
            <a:off x="431999" y="1700808"/>
            <a:ext cx="8280002" cy="4788001"/>
          </a:xfrm>
          <a:prstGeom prst="rect">
            <a:avLst/>
          </a:prstGeom>
          <a:noFill/>
          <a:ln>
            <a:noFill/>
          </a:ln>
        </p:spPr>
        <p:txBody>
          <a:bodyPr spcFirstLastPara="1" wrap="square" lIns="45700" tIns="45700" rIns="45700" bIns="45700"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vl1pPr>
            <a:lvl2pPr marL="914400" lvl="1" indent="-381000" algn="l">
              <a:lnSpc>
                <a:spcPct val="110000"/>
              </a:lnSpc>
              <a:spcBef>
                <a:spcPts val="400"/>
              </a:spcBef>
              <a:spcAft>
                <a:spcPts val="0"/>
              </a:spcAft>
              <a:buClr>
                <a:srgbClr val="27AAE1"/>
              </a:buClr>
              <a:buSzPts val="2400"/>
              <a:buFont typeface="Arial"/>
              <a:buChar char="–"/>
              <a:defRPr sz="2400"/>
            </a:lvl2pPr>
            <a:lvl3pPr marL="1371600" lvl="2" indent="-381000" algn="l">
              <a:lnSpc>
                <a:spcPct val="110000"/>
              </a:lnSpc>
              <a:spcBef>
                <a:spcPts val="400"/>
              </a:spcBef>
              <a:spcAft>
                <a:spcPts val="0"/>
              </a:spcAft>
              <a:buClr>
                <a:srgbClr val="27AAE1"/>
              </a:buClr>
              <a:buSzPts val="2400"/>
              <a:buFont typeface="Arial"/>
              <a:buChar char="•"/>
              <a:defRPr sz="2400"/>
            </a:lvl3pPr>
            <a:lvl4pPr marL="1828800" lvl="3" indent="-381000" algn="l">
              <a:lnSpc>
                <a:spcPct val="110000"/>
              </a:lnSpc>
              <a:spcBef>
                <a:spcPts val="400"/>
              </a:spcBef>
              <a:spcAft>
                <a:spcPts val="0"/>
              </a:spcAft>
              <a:buClr>
                <a:srgbClr val="27AAE1"/>
              </a:buClr>
              <a:buSzPts val="2400"/>
              <a:buFont typeface="Arial"/>
              <a:buChar char="–"/>
              <a:defRPr sz="2400"/>
            </a:lvl4pPr>
            <a:lvl5pPr marL="2286000" lvl="4" indent="-381000" algn="l">
              <a:lnSpc>
                <a:spcPct val="110000"/>
              </a:lnSpc>
              <a:spcBef>
                <a:spcPts val="400"/>
              </a:spcBef>
              <a:spcAft>
                <a:spcPts val="0"/>
              </a:spcAft>
              <a:buClr>
                <a:srgbClr val="27AAE1"/>
              </a:buClr>
              <a:buSzPts val="2400"/>
              <a:buFont typeface="Arial"/>
              <a:buChar char="»"/>
              <a:defRPr sz="2400"/>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1" name="Google Shape;131;p5"/>
          <p:cNvSpPr txBox="1">
            <a:spLocks noGrp="1"/>
          </p:cNvSpPr>
          <p:nvPr>
            <p:ph type="title"/>
          </p:nvPr>
        </p:nvSpPr>
        <p:spPr>
          <a:xfrm>
            <a:off x="431999" y="157148"/>
            <a:ext cx="8280002" cy="1080000"/>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FFFFFF"/>
              </a:buClr>
              <a:buSzPts val="3600"/>
              <a:buFont typeface="Century Gothic"/>
              <a:buNone/>
              <a:defRPr>
                <a:solidFill>
                  <a:srgbClr val="FFFFFF"/>
                </a:solidFil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32" name="Google Shape;132;p5"/>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wish-Title&amp;Content">
  <p:cSld name="Swish-Title&amp;Content 3">
    <p:bg>
      <p:bgPr>
        <a:solidFill>
          <a:srgbClr val="FFFFFF"/>
        </a:solidFill>
        <a:effectLst/>
      </p:bgPr>
    </p:bg>
    <p:spTree>
      <p:nvGrpSpPr>
        <p:cNvPr id="1" name="Shape 509"/>
        <p:cNvGrpSpPr/>
        <p:nvPr/>
      </p:nvGrpSpPr>
      <p:grpSpPr>
        <a:xfrm>
          <a:off x="0" y="0"/>
          <a:ext cx="0" cy="0"/>
          <a:chOff x="0" y="0"/>
          <a:chExt cx="0" cy="0"/>
        </a:xfrm>
      </p:grpSpPr>
      <p:sp>
        <p:nvSpPr>
          <p:cNvPr id="510" name="Google Shape;510;p41"/>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511" name="Google Shape;511;p41"/>
          <p:cNvPicPr preferRelativeResize="0"/>
          <p:nvPr/>
        </p:nvPicPr>
        <p:blipFill rotWithShape="1">
          <a:blip r:embed="rId2">
            <a:alphaModFix/>
          </a:blip>
          <a:srcRect/>
          <a:stretch/>
        </p:blipFill>
        <p:spPr>
          <a:xfrm>
            <a:off x="7092950" y="5299075"/>
            <a:ext cx="2051050" cy="1558925"/>
          </a:xfrm>
          <a:prstGeom prst="rect">
            <a:avLst/>
          </a:prstGeom>
          <a:noFill/>
          <a:ln>
            <a:noFill/>
          </a:ln>
        </p:spPr>
      </p:pic>
      <p:sp>
        <p:nvSpPr>
          <p:cNvPr id="512" name="Google Shape;512;p41"/>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13" name="Google Shape;513;p41"/>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14" name="Google Shape;514;p41"/>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raphic-Title&amp;Content">
  <p:cSld name="Graphic-Title&amp;Content 3">
    <p:bg>
      <p:bgPr>
        <a:solidFill>
          <a:srgbClr val="FFFFFF"/>
        </a:solidFill>
        <a:effectLst/>
      </p:bgPr>
    </p:bg>
    <p:spTree>
      <p:nvGrpSpPr>
        <p:cNvPr id="1" name="Shape 515"/>
        <p:cNvGrpSpPr/>
        <p:nvPr/>
      </p:nvGrpSpPr>
      <p:grpSpPr>
        <a:xfrm>
          <a:off x="0" y="0"/>
          <a:ext cx="0" cy="0"/>
          <a:chOff x="0" y="0"/>
          <a:chExt cx="0" cy="0"/>
        </a:xfrm>
      </p:grpSpPr>
      <p:sp>
        <p:nvSpPr>
          <p:cNvPr id="516" name="Google Shape;516;p42"/>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517" name="Google Shape;517;p42"/>
          <p:cNvPicPr preferRelativeResize="0"/>
          <p:nvPr/>
        </p:nvPicPr>
        <p:blipFill rotWithShape="1">
          <a:blip r:embed="rId2">
            <a:alphaModFix/>
          </a:blip>
          <a:srcRect/>
          <a:stretch/>
        </p:blipFill>
        <p:spPr>
          <a:xfrm>
            <a:off x="107950" y="3894137"/>
            <a:ext cx="8928100" cy="2774951"/>
          </a:xfrm>
          <a:prstGeom prst="rect">
            <a:avLst/>
          </a:prstGeom>
          <a:noFill/>
          <a:ln>
            <a:noFill/>
          </a:ln>
        </p:spPr>
      </p:pic>
      <p:sp>
        <p:nvSpPr>
          <p:cNvPr id="518" name="Google Shape;518;p42"/>
          <p:cNvSpPr txBox="1">
            <a:spLocks noGrp="1"/>
          </p:cNvSpPr>
          <p:nvPr>
            <p:ph type="title"/>
          </p:nvPr>
        </p:nvSpPr>
        <p:spPr>
          <a:xfrm>
            <a:off x="431999" y="158399"/>
            <a:ext cx="8280002" cy="1080001"/>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19" name="Google Shape;519;p42"/>
          <p:cNvSpPr txBox="1">
            <a:spLocks noGrp="1"/>
          </p:cNvSpPr>
          <p:nvPr>
            <p:ph type="body" idx="1"/>
          </p:nvPr>
        </p:nvSpPr>
        <p:spPr>
          <a:xfrm>
            <a:off x="431999" y="1700808"/>
            <a:ext cx="8280002" cy="3960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27AAE1"/>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0" name="Google Shape;520;p42"/>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hapter-Title">
  <p:cSld name="Chapter-Title 3">
    <p:bg>
      <p:bgPr>
        <a:solidFill>
          <a:srgbClr val="FFFFFF"/>
        </a:solidFill>
        <a:effectLst/>
      </p:bgPr>
    </p:bg>
    <p:spTree>
      <p:nvGrpSpPr>
        <p:cNvPr id="1" name="Shape 521"/>
        <p:cNvGrpSpPr/>
        <p:nvPr/>
      </p:nvGrpSpPr>
      <p:grpSpPr>
        <a:xfrm>
          <a:off x="0" y="0"/>
          <a:ext cx="0" cy="0"/>
          <a:chOff x="0" y="0"/>
          <a:chExt cx="0" cy="0"/>
        </a:xfrm>
      </p:grpSpPr>
      <p:pic>
        <p:nvPicPr>
          <p:cNvPr id="522" name="Google Shape;522;p43"/>
          <p:cNvPicPr preferRelativeResize="0"/>
          <p:nvPr/>
        </p:nvPicPr>
        <p:blipFill rotWithShape="1">
          <a:blip r:embed="rId2">
            <a:alphaModFix/>
          </a:blip>
          <a:srcRect/>
          <a:stretch/>
        </p:blipFill>
        <p:spPr>
          <a:xfrm>
            <a:off x="0" y="1587"/>
            <a:ext cx="9144000" cy="6854826"/>
          </a:xfrm>
          <a:prstGeom prst="rect">
            <a:avLst/>
          </a:prstGeom>
          <a:noFill/>
          <a:ln>
            <a:noFill/>
          </a:ln>
        </p:spPr>
      </p:pic>
      <p:sp>
        <p:nvSpPr>
          <p:cNvPr id="523" name="Google Shape;523;p43"/>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24" name="Google Shape;524;p43"/>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amp;TwoColumn">
  <p:cSld name="Title&amp;TwoColumn 3">
    <p:bg>
      <p:bgPr>
        <a:solidFill>
          <a:srgbClr val="FFFFFF"/>
        </a:solidFill>
        <a:effectLst/>
      </p:bgPr>
    </p:bg>
    <p:spTree>
      <p:nvGrpSpPr>
        <p:cNvPr id="1" name="Shape 525"/>
        <p:cNvGrpSpPr/>
        <p:nvPr/>
      </p:nvGrpSpPr>
      <p:grpSpPr>
        <a:xfrm>
          <a:off x="0" y="0"/>
          <a:ext cx="0" cy="0"/>
          <a:chOff x="0" y="0"/>
          <a:chExt cx="0" cy="0"/>
        </a:xfrm>
      </p:grpSpPr>
      <p:sp>
        <p:nvSpPr>
          <p:cNvPr id="526" name="Google Shape;526;p44"/>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27" name="Google Shape;527;p44"/>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36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28" name="Google Shape;528;p44"/>
          <p:cNvSpPr txBox="1">
            <a:spLocks noGrp="1"/>
          </p:cNvSpPr>
          <p:nvPr>
            <p:ph type="body" idx="1"/>
          </p:nvPr>
        </p:nvSpPr>
        <p:spPr>
          <a:xfrm>
            <a:off x="431999" y="1700808"/>
            <a:ext cx="4050002" cy="4788001"/>
          </a:xfrm>
          <a:prstGeom prst="rect">
            <a:avLst/>
          </a:prstGeom>
          <a:noFill/>
          <a:ln>
            <a:noFill/>
          </a:ln>
        </p:spPr>
        <p:txBody>
          <a:bodyPr spcFirstLastPara="1" wrap="square" lIns="46025" tIns="46025" rIns="46025" bIns="46025" anchor="t" anchorCtr="0">
            <a:noAutofit/>
          </a:bodyPr>
          <a:lstStyle>
            <a:lvl1pPr marL="457200" lvl="0"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1pPr>
            <a:lvl2pPr marL="914400" lvl="1"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2pPr>
            <a:lvl3pPr marL="1371600" lvl="2"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3pPr>
            <a:lvl4pPr marL="1828800" lvl="3"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4pPr>
            <a:lvl5pPr marL="2286000" lvl="4" indent="-381000" algn="l">
              <a:lnSpc>
                <a:spcPct val="110000"/>
              </a:lnSpc>
              <a:spcBef>
                <a:spcPts val="400"/>
              </a:spcBef>
              <a:spcAft>
                <a:spcPts val="0"/>
              </a:spcAft>
              <a:buClr>
                <a:srgbClr val="404040"/>
              </a:buClr>
              <a:buSzPts val="2400"/>
              <a:buFont typeface="Arial"/>
              <a:buChar char="»"/>
              <a:defRPr sz="2400">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9" name="Google Shape;529;p44"/>
          <p:cNvSpPr txBox="1">
            <a:spLocks noGrp="1"/>
          </p:cNvSpPr>
          <p:nvPr>
            <p:ph type="sldNum" idx="12"/>
          </p:nvPr>
        </p:nvSpPr>
        <p:spPr>
          <a:xfrm>
            <a:off x="8438544" y="6538547"/>
            <a:ext cx="273657" cy="264256"/>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1200"/>
              <a:buFont typeface="Arial"/>
              <a:buNone/>
              <a:defRPr sz="1200">
                <a:solidFill>
                  <a:srgbClr val="404040"/>
                </a:solidFill>
              </a:defRPr>
            </a:lvl1pPr>
            <a:lvl2pPr marL="0" lvl="1" indent="0" algn="r">
              <a:lnSpc>
                <a:spcPct val="100000"/>
              </a:lnSpc>
              <a:spcBef>
                <a:spcPts val="0"/>
              </a:spcBef>
              <a:spcAft>
                <a:spcPts val="0"/>
              </a:spcAft>
              <a:buClr>
                <a:srgbClr val="404040"/>
              </a:buClr>
              <a:buSzPts val="1200"/>
              <a:buFont typeface="Arial"/>
              <a:buNone/>
              <a:defRPr sz="1200">
                <a:solidFill>
                  <a:srgbClr val="404040"/>
                </a:solidFill>
              </a:defRPr>
            </a:lvl2pPr>
            <a:lvl3pPr marL="0" lvl="2" indent="0" algn="r">
              <a:lnSpc>
                <a:spcPct val="100000"/>
              </a:lnSpc>
              <a:spcBef>
                <a:spcPts val="0"/>
              </a:spcBef>
              <a:spcAft>
                <a:spcPts val="0"/>
              </a:spcAft>
              <a:buClr>
                <a:srgbClr val="404040"/>
              </a:buClr>
              <a:buSzPts val="1200"/>
              <a:buFont typeface="Arial"/>
              <a:buNone/>
              <a:defRPr sz="1200">
                <a:solidFill>
                  <a:srgbClr val="404040"/>
                </a:solidFill>
              </a:defRPr>
            </a:lvl3pPr>
            <a:lvl4pPr marL="0" lvl="3" indent="0" algn="r">
              <a:lnSpc>
                <a:spcPct val="100000"/>
              </a:lnSpc>
              <a:spcBef>
                <a:spcPts val="0"/>
              </a:spcBef>
              <a:spcAft>
                <a:spcPts val="0"/>
              </a:spcAft>
              <a:buClr>
                <a:srgbClr val="404040"/>
              </a:buClr>
              <a:buSzPts val="1200"/>
              <a:buFont typeface="Arial"/>
              <a:buNone/>
              <a:defRPr sz="1200">
                <a:solidFill>
                  <a:srgbClr val="404040"/>
                </a:solidFill>
              </a:defRPr>
            </a:lvl4pPr>
            <a:lvl5pPr marL="0" lvl="4" indent="0" algn="r">
              <a:lnSpc>
                <a:spcPct val="100000"/>
              </a:lnSpc>
              <a:spcBef>
                <a:spcPts val="0"/>
              </a:spcBef>
              <a:spcAft>
                <a:spcPts val="0"/>
              </a:spcAft>
              <a:buClr>
                <a:srgbClr val="404040"/>
              </a:buClr>
              <a:buSzPts val="1200"/>
              <a:buFont typeface="Arial"/>
              <a:buNone/>
              <a:defRPr sz="1200">
                <a:solidFill>
                  <a:srgbClr val="404040"/>
                </a:solidFill>
              </a:defRPr>
            </a:lvl5pPr>
            <a:lvl6pPr marL="0" lvl="5" indent="0" algn="r">
              <a:lnSpc>
                <a:spcPct val="100000"/>
              </a:lnSpc>
              <a:spcBef>
                <a:spcPts val="0"/>
              </a:spcBef>
              <a:spcAft>
                <a:spcPts val="0"/>
              </a:spcAft>
              <a:buClr>
                <a:srgbClr val="404040"/>
              </a:buClr>
              <a:buSzPts val="1200"/>
              <a:buFont typeface="Arial"/>
              <a:buNone/>
              <a:defRPr sz="1200">
                <a:solidFill>
                  <a:srgbClr val="404040"/>
                </a:solidFill>
              </a:defRPr>
            </a:lvl6pPr>
            <a:lvl7pPr marL="0" lvl="6" indent="0" algn="r">
              <a:lnSpc>
                <a:spcPct val="100000"/>
              </a:lnSpc>
              <a:spcBef>
                <a:spcPts val="0"/>
              </a:spcBef>
              <a:spcAft>
                <a:spcPts val="0"/>
              </a:spcAft>
              <a:buClr>
                <a:srgbClr val="404040"/>
              </a:buClr>
              <a:buSzPts val="1200"/>
              <a:buFont typeface="Arial"/>
              <a:buNone/>
              <a:defRPr sz="1200">
                <a:solidFill>
                  <a:srgbClr val="404040"/>
                </a:solidFill>
              </a:defRPr>
            </a:lvl7pPr>
            <a:lvl8pPr marL="0" lvl="7" indent="0" algn="r">
              <a:lnSpc>
                <a:spcPct val="100000"/>
              </a:lnSpc>
              <a:spcBef>
                <a:spcPts val="0"/>
              </a:spcBef>
              <a:spcAft>
                <a:spcPts val="0"/>
              </a:spcAft>
              <a:buClr>
                <a:srgbClr val="404040"/>
              </a:buClr>
              <a:buSzPts val="1200"/>
              <a:buFont typeface="Arial"/>
              <a:buNone/>
              <a:defRPr sz="1200">
                <a:solidFill>
                  <a:srgbClr val="404040"/>
                </a:solidFill>
              </a:defRPr>
            </a:lvl8pPr>
            <a:lvl9pPr marL="0" lvl="8" indent="0" algn="r">
              <a:lnSpc>
                <a:spcPct val="100000"/>
              </a:lnSpc>
              <a:spcBef>
                <a:spcPts val="0"/>
              </a:spcBef>
              <a:spcAft>
                <a:spcPts val="0"/>
              </a:spcAft>
              <a:buClr>
                <a:srgbClr val="404040"/>
              </a:buClr>
              <a:buSzPts val="1200"/>
              <a:buFont typeface="Arial"/>
              <a:buNone/>
              <a:defRPr sz="12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Slide">
  <p:cSld name="TitleSlide 5">
    <p:bg>
      <p:bgPr>
        <a:solidFill>
          <a:srgbClr val="FFFFFF"/>
        </a:solidFill>
        <a:effectLst/>
      </p:bgPr>
    </p:bg>
    <p:spTree>
      <p:nvGrpSpPr>
        <p:cNvPr id="1" name="Shape 530"/>
        <p:cNvGrpSpPr/>
        <p:nvPr/>
      </p:nvGrpSpPr>
      <p:grpSpPr>
        <a:xfrm>
          <a:off x="0" y="0"/>
          <a:ext cx="0" cy="0"/>
          <a:chOff x="0" y="0"/>
          <a:chExt cx="0" cy="0"/>
        </a:xfrm>
      </p:grpSpPr>
      <p:pic>
        <p:nvPicPr>
          <p:cNvPr id="531" name="Google Shape;531;p4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32" name="Google Shape;532;p45"/>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3300"/>
              <a:buFont typeface="Arial"/>
              <a:buNone/>
              <a:defRPr sz="33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33" name="Google Shape;533;p45"/>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300"/>
              </a:spcBef>
              <a:spcAft>
                <a:spcPts val="0"/>
              </a:spcAft>
              <a:buClr>
                <a:srgbClr val="FFFFFF"/>
              </a:buClr>
              <a:buSzPts val="1800"/>
              <a:buFont typeface="Arial"/>
              <a:buNone/>
              <a:defRPr>
                <a:solidFill>
                  <a:srgbClr val="FFFFFF"/>
                </a:solidFill>
                <a:latin typeface="Arial"/>
                <a:ea typeface="Arial"/>
                <a:cs typeface="Arial"/>
                <a:sym typeface="Arial"/>
              </a:defRPr>
            </a:lvl1pPr>
            <a:lvl2pPr marL="914400" lvl="1" indent="-228600" algn="ctr">
              <a:lnSpc>
                <a:spcPct val="110000"/>
              </a:lnSpc>
              <a:spcBef>
                <a:spcPts val="300"/>
              </a:spcBef>
              <a:spcAft>
                <a:spcPts val="0"/>
              </a:spcAft>
              <a:buClr>
                <a:srgbClr val="FFFFFF"/>
              </a:buClr>
              <a:buSzPts val="1800"/>
              <a:buFont typeface="Arial"/>
              <a:buNone/>
              <a:defRPr>
                <a:solidFill>
                  <a:srgbClr val="FFFFFF"/>
                </a:solidFill>
                <a:latin typeface="Arial"/>
                <a:ea typeface="Arial"/>
                <a:cs typeface="Arial"/>
                <a:sym typeface="Arial"/>
              </a:defRPr>
            </a:lvl2pPr>
            <a:lvl3pPr marL="1371600" lvl="2" indent="-228600" algn="ctr">
              <a:lnSpc>
                <a:spcPct val="110000"/>
              </a:lnSpc>
              <a:spcBef>
                <a:spcPts val="300"/>
              </a:spcBef>
              <a:spcAft>
                <a:spcPts val="0"/>
              </a:spcAft>
              <a:buClr>
                <a:srgbClr val="FFFFFF"/>
              </a:buClr>
              <a:buSzPts val="1800"/>
              <a:buFont typeface="Arial"/>
              <a:buNone/>
              <a:defRPr>
                <a:solidFill>
                  <a:srgbClr val="FFFFFF"/>
                </a:solidFill>
                <a:latin typeface="Arial"/>
                <a:ea typeface="Arial"/>
                <a:cs typeface="Arial"/>
                <a:sym typeface="Arial"/>
              </a:defRPr>
            </a:lvl3pPr>
            <a:lvl4pPr marL="1828800" lvl="3" indent="-228600" algn="ctr">
              <a:lnSpc>
                <a:spcPct val="110000"/>
              </a:lnSpc>
              <a:spcBef>
                <a:spcPts val="300"/>
              </a:spcBef>
              <a:spcAft>
                <a:spcPts val="0"/>
              </a:spcAft>
              <a:buClr>
                <a:srgbClr val="FFFFFF"/>
              </a:buClr>
              <a:buSzPts val="1800"/>
              <a:buFont typeface="Arial"/>
              <a:buNone/>
              <a:defRPr>
                <a:solidFill>
                  <a:srgbClr val="FFFFFF"/>
                </a:solidFill>
                <a:latin typeface="Arial"/>
                <a:ea typeface="Arial"/>
                <a:cs typeface="Arial"/>
                <a:sym typeface="Arial"/>
              </a:defRPr>
            </a:lvl4pPr>
            <a:lvl5pPr marL="2286000" lvl="4" indent="-228600" algn="ctr">
              <a:lnSpc>
                <a:spcPct val="110000"/>
              </a:lnSpc>
              <a:spcBef>
                <a:spcPts val="300"/>
              </a:spcBef>
              <a:spcAft>
                <a:spcPts val="0"/>
              </a:spcAft>
              <a:buClr>
                <a:srgbClr val="FFFFFF"/>
              </a:buClr>
              <a:buSzPts val="1800"/>
              <a:buFont typeface="Arial"/>
              <a:buNone/>
              <a:defRPr>
                <a:solidFill>
                  <a:srgbClr val="FFFFFF"/>
                </a:solidFill>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34" name="Google Shape;534;p45"/>
          <p:cNvSpPr txBox="1">
            <a:spLocks noGrp="1"/>
          </p:cNvSpPr>
          <p:nvPr>
            <p:ph type="body" idx="2"/>
          </p:nvPr>
        </p:nvSpPr>
        <p:spPr>
          <a:xfrm>
            <a:off x="431999" y="6363182"/>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35" name="Google Shape;535;p45"/>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Slide-white">
  <p:cSld name="TitleSlide-white">
    <p:bg>
      <p:bgPr>
        <a:solidFill>
          <a:srgbClr val="FFFFFF"/>
        </a:solidFill>
        <a:effectLst/>
      </p:bgPr>
    </p:bg>
    <p:spTree>
      <p:nvGrpSpPr>
        <p:cNvPr id="1" name="Shape 536"/>
        <p:cNvGrpSpPr/>
        <p:nvPr/>
      </p:nvGrpSpPr>
      <p:grpSpPr>
        <a:xfrm>
          <a:off x="0" y="0"/>
          <a:ext cx="0" cy="0"/>
          <a:chOff x="0" y="0"/>
          <a:chExt cx="0" cy="0"/>
        </a:xfrm>
      </p:grpSpPr>
      <p:pic>
        <p:nvPicPr>
          <p:cNvPr id="537" name="Google Shape;537;p46"/>
          <p:cNvPicPr preferRelativeResize="0"/>
          <p:nvPr/>
        </p:nvPicPr>
        <p:blipFill rotWithShape="1">
          <a:blip r:embed="rId2">
            <a:alphaModFix/>
          </a:blip>
          <a:srcRect/>
          <a:stretch/>
        </p:blipFill>
        <p:spPr>
          <a:xfrm>
            <a:off x="5626100" y="3308350"/>
            <a:ext cx="3517900" cy="3562350"/>
          </a:xfrm>
          <a:prstGeom prst="rect">
            <a:avLst/>
          </a:prstGeom>
          <a:noFill/>
          <a:ln>
            <a:noFill/>
          </a:ln>
        </p:spPr>
      </p:pic>
      <p:pic>
        <p:nvPicPr>
          <p:cNvPr id="538" name="Google Shape;538;p46" descr="P:\3 Corporate Branding and Styles\3 Logos and Stationary\1 Treasury\Logo\tsy-logo.png"/>
          <p:cNvPicPr preferRelativeResize="0"/>
          <p:nvPr/>
        </p:nvPicPr>
        <p:blipFill rotWithShape="1">
          <a:blip r:embed="rId3">
            <a:alphaModFix/>
          </a:blip>
          <a:srcRect/>
          <a:stretch/>
        </p:blipFill>
        <p:spPr>
          <a:xfrm>
            <a:off x="323850" y="331788"/>
            <a:ext cx="1263650" cy="1619251"/>
          </a:xfrm>
          <a:prstGeom prst="rect">
            <a:avLst/>
          </a:prstGeom>
          <a:noFill/>
          <a:ln>
            <a:noFill/>
          </a:ln>
        </p:spPr>
      </p:pic>
      <p:sp>
        <p:nvSpPr>
          <p:cNvPr id="539" name="Google Shape;539;p46"/>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83AC"/>
              </a:buClr>
              <a:buSzPts val="3300"/>
              <a:buFont typeface="Arial"/>
              <a:buNone/>
              <a:defRPr sz="3300">
                <a:solidFill>
                  <a:srgbClr val="0083AC"/>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40" name="Google Shape;540;p46"/>
          <p:cNvSpPr txBox="1">
            <a:spLocks noGrp="1"/>
          </p:cNvSpPr>
          <p:nvPr>
            <p:ph type="body" idx="1"/>
          </p:nvPr>
        </p:nvSpPr>
        <p:spPr>
          <a:xfrm>
            <a:off x="431999" y="4103537"/>
            <a:ext cx="8280002" cy="900001"/>
          </a:xfrm>
          <a:prstGeom prst="rect">
            <a:avLst/>
          </a:prstGeom>
          <a:noFill/>
          <a:ln>
            <a:noFill/>
          </a:ln>
        </p:spPr>
        <p:txBody>
          <a:bodyPr spcFirstLastPara="1" wrap="square" lIns="46025" tIns="46025" rIns="46025" bIns="46025" anchor="t" anchorCtr="0">
            <a:noAutofit/>
          </a:bodyPr>
          <a:lstStyle>
            <a:lvl1pPr marL="457200" lvl="0" indent="-228600" algn="ctr">
              <a:lnSpc>
                <a:spcPct val="110000"/>
              </a:lnSpc>
              <a:spcBef>
                <a:spcPts val="300"/>
              </a:spcBef>
              <a:spcAft>
                <a:spcPts val="0"/>
              </a:spcAft>
              <a:buClr>
                <a:srgbClr val="404040"/>
              </a:buClr>
              <a:buSzPts val="1800"/>
              <a:buFont typeface="Arial"/>
              <a:buNone/>
              <a:defRPr>
                <a:latin typeface="Arial"/>
                <a:ea typeface="Arial"/>
                <a:cs typeface="Arial"/>
                <a:sym typeface="Arial"/>
              </a:defRPr>
            </a:lvl1pPr>
            <a:lvl2pPr marL="914400" lvl="1" indent="-228600" algn="ctr">
              <a:lnSpc>
                <a:spcPct val="110000"/>
              </a:lnSpc>
              <a:spcBef>
                <a:spcPts val="300"/>
              </a:spcBef>
              <a:spcAft>
                <a:spcPts val="0"/>
              </a:spcAft>
              <a:buClr>
                <a:srgbClr val="404040"/>
              </a:buClr>
              <a:buSzPts val="1800"/>
              <a:buFont typeface="Arial"/>
              <a:buNone/>
              <a:defRPr>
                <a:latin typeface="Arial"/>
                <a:ea typeface="Arial"/>
                <a:cs typeface="Arial"/>
                <a:sym typeface="Arial"/>
              </a:defRPr>
            </a:lvl2pPr>
            <a:lvl3pPr marL="1371600" lvl="2" indent="-228600" algn="ctr">
              <a:lnSpc>
                <a:spcPct val="110000"/>
              </a:lnSpc>
              <a:spcBef>
                <a:spcPts val="300"/>
              </a:spcBef>
              <a:spcAft>
                <a:spcPts val="0"/>
              </a:spcAft>
              <a:buClr>
                <a:srgbClr val="404040"/>
              </a:buClr>
              <a:buSzPts val="1800"/>
              <a:buFont typeface="Arial"/>
              <a:buNone/>
              <a:defRPr>
                <a:latin typeface="Arial"/>
                <a:ea typeface="Arial"/>
                <a:cs typeface="Arial"/>
                <a:sym typeface="Arial"/>
              </a:defRPr>
            </a:lvl3pPr>
            <a:lvl4pPr marL="1828800" lvl="3" indent="-228600" algn="ctr">
              <a:lnSpc>
                <a:spcPct val="110000"/>
              </a:lnSpc>
              <a:spcBef>
                <a:spcPts val="300"/>
              </a:spcBef>
              <a:spcAft>
                <a:spcPts val="0"/>
              </a:spcAft>
              <a:buClr>
                <a:srgbClr val="404040"/>
              </a:buClr>
              <a:buSzPts val="1800"/>
              <a:buFont typeface="Arial"/>
              <a:buNone/>
              <a:defRPr>
                <a:latin typeface="Arial"/>
                <a:ea typeface="Arial"/>
                <a:cs typeface="Arial"/>
                <a:sym typeface="Arial"/>
              </a:defRPr>
            </a:lvl4pPr>
            <a:lvl5pPr marL="2286000" lvl="4" indent="-228600" algn="ctr">
              <a:lnSpc>
                <a:spcPct val="110000"/>
              </a:lnSpc>
              <a:spcBef>
                <a:spcPts val="300"/>
              </a:spcBef>
              <a:spcAft>
                <a:spcPts val="0"/>
              </a:spcAft>
              <a:buClr>
                <a:srgbClr val="404040"/>
              </a:buClr>
              <a:buSzPts val="1800"/>
              <a:buFont typeface="Arial"/>
              <a:buNone/>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41" name="Google Shape;541;p46"/>
          <p:cNvSpPr txBox="1">
            <a:spLocks noGrp="1"/>
          </p:cNvSpPr>
          <p:nvPr>
            <p:ph type="body" idx="2"/>
          </p:nvPr>
        </p:nvSpPr>
        <p:spPr>
          <a:xfrm>
            <a:off x="431999" y="6363182"/>
            <a:ext cx="3815433" cy="369748"/>
          </a:xfrm>
          <a:prstGeom prst="rect">
            <a:avLst/>
          </a:prstGeom>
          <a:noFill/>
          <a:ln>
            <a:noFill/>
          </a:ln>
        </p:spPr>
        <p:txBody>
          <a:bodyPr spcFirstLastPara="1" wrap="square" lIns="46025" tIns="46025" rIns="46025" bIns="46025"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42" name="Google Shape;542;p46"/>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amp;Content">
  <p:cSld name="Title&amp;Content 5">
    <p:bg>
      <p:bgPr>
        <a:solidFill>
          <a:srgbClr val="FFFFFF"/>
        </a:solidFill>
        <a:effectLst/>
      </p:bgPr>
    </p:bg>
    <p:spTree>
      <p:nvGrpSpPr>
        <p:cNvPr id="1" name="Shape 543"/>
        <p:cNvGrpSpPr/>
        <p:nvPr/>
      </p:nvGrpSpPr>
      <p:grpSpPr>
        <a:xfrm>
          <a:off x="0" y="0"/>
          <a:ext cx="0" cy="0"/>
          <a:chOff x="0" y="0"/>
          <a:chExt cx="0" cy="0"/>
        </a:xfrm>
      </p:grpSpPr>
      <p:sp>
        <p:nvSpPr>
          <p:cNvPr id="544" name="Google Shape;544;p47"/>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45" name="Google Shape;545;p47"/>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1pPr>
            <a:lvl2pPr marL="914400" lvl="1"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2pPr>
            <a:lvl3pPr marL="1371600" lvl="2"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3pPr>
            <a:lvl4pPr marL="1828800" lvl="3"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4pPr>
            <a:lvl5pPr marL="2286000" lvl="4"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46" name="Google Shape;546;p47"/>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2700"/>
              <a:buFont typeface="Arial"/>
              <a:buNone/>
              <a:defRPr sz="27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47" name="Google Shape;547;p47"/>
          <p:cNvSpPr txBox="1">
            <a:spLocks noGrp="1"/>
          </p:cNvSpPr>
          <p:nvPr>
            <p:ph type="sldNum" idx="12"/>
          </p:nvPr>
        </p:nvSpPr>
        <p:spPr>
          <a:xfrm>
            <a:off x="8509176" y="6591484"/>
            <a:ext cx="203024" cy="1774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700"/>
              <a:buFont typeface="Arial"/>
              <a:buNone/>
              <a:defRPr sz="700">
                <a:solidFill>
                  <a:srgbClr val="404040"/>
                </a:solidFill>
              </a:defRPr>
            </a:lvl1pPr>
            <a:lvl2pPr marL="0" lvl="1" indent="0" algn="r">
              <a:lnSpc>
                <a:spcPct val="100000"/>
              </a:lnSpc>
              <a:spcBef>
                <a:spcPts val="0"/>
              </a:spcBef>
              <a:spcAft>
                <a:spcPts val="0"/>
              </a:spcAft>
              <a:buClr>
                <a:srgbClr val="404040"/>
              </a:buClr>
              <a:buSzPts val="700"/>
              <a:buFont typeface="Arial"/>
              <a:buNone/>
              <a:defRPr sz="700">
                <a:solidFill>
                  <a:srgbClr val="404040"/>
                </a:solidFill>
              </a:defRPr>
            </a:lvl2pPr>
            <a:lvl3pPr marL="0" lvl="2" indent="0" algn="r">
              <a:lnSpc>
                <a:spcPct val="100000"/>
              </a:lnSpc>
              <a:spcBef>
                <a:spcPts val="0"/>
              </a:spcBef>
              <a:spcAft>
                <a:spcPts val="0"/>
              </a:spcAft>
              <a:buClr>
                <a:srgbClr val="404040"/>
              </a:buClr>
              <a:buSzPts val="700"/>
              <a:buFont typeface="Arial"/>
              <a:buNone/>
              <a:defRPr sz="700">
                <a:solidFill>
                  <a:srgbClr val="404040"/>
                </a:solidFill>
              </a:defRPr>
            </a:lvl3pPr>
            <a:lvl4pPr marL="0" lvl="3" indent="0" algn="r">
              <a:lnSpc>
                <a:spcPct val="100000"/>
              </a:lnSpc>
              <a:spcBef>
                <a:spcPts val="0"/>
              </a:spcBef>
              <a:spcAft>
                <a:spcPts val="0"/>
              </a:spcAft>
              <a:buClr>
                <a:srgbClr val="404040"/>
              </a:buClr>
              <a:buSzPts val="700"/>
              <a:buFont typeface="Arial"/>
              <a:buNone/>
              <a:defRPr sz="700">
                <a:solidFill>
                  <a:srgbClr val="404040"/>
                </a:solidFill>
              </a:defRPr>
            </a:lvl4pPr>
            <a:lvl5pPr marL="0" lvl="4" indent="0" algn="r">
              <a:lnSpc>
                <a:spcPct val="100000"/>
              </a:lnSpc>
              <a:spcBef>
                <a:spcPts val="0"/>
              </a:spcBef>
              <a:spcAft>
                <a:spcPts val="0"/>
              </a:spcAft>
              <a:buClr>
                <a:srgbClr val="404040"/>
              </a:buClr>
              <a:buSzPts val="700"/>
              <a:buFont typeface="Arial"/>
              <a:buNone/>
              <a:defRPr sz="700">
                <a:solidFill>
                  <a:srgbClr val="404040"/>
                </a:solidFill>
              </a:defRPr>
            </a:lvl5pPr>
            <a:lvl6pPr marL="0" lvl="5" indent="0" algn="r">
              <a:lnSpc>
                <a:spcPct val="100000"/>
              </a:lnSpc>
              <a:spcBef>
                <a:spcPts val="0"/>
              </a:spcBef>
              <a:spcAft>
                <a:spcPts val="0"/>
              </a:spcAft>
              <a:buClr>
                <a:srgbClr val="404040"/>
              </a:buClr>
              <a:buSzPts val="700"/>
              <a:buFont typeface="Arial"/>
              <a:buNone/>
              <a:defRPr sz="700">
                <a:solidFill>
                  <a:srgbClr val="404040"/>
                </a:solidFill>
              </a:defRPr>
            </a:lvl6pPr>
            <a:lvl7pPr marL="0" lvl="6" indent="0" algn="r">
              <a:lnSpc>
                <a:spcPct val="100000"/>
              </a:lnSpc>
              <a:spcBef>
                <a:spcPts val="0"/>
              </a:spcBef>
              <a:spcAft>
                <a:spcPts val="0"/>
              </a:spcAft>
              <a:buClr>
                <a:srgbClr val="404040"/>
              </a:buClr>
              <a:buSzPts val="700"/>
              <a:buFont typeface="Arial"/>
              <a:buNone/>
              <a:defRPr sz="700">
                <a:solidFill>
                  <a:srgbClr val="404040"/>
                </a:solidFill>
              </a:defRPr>
            </a:lvl7pPr>
            <a:lvl8pPr marL="0" lvl="7" indent="0" algn="r">
              <a:lnSpc>
                <a:spcPct val="100000"/>
              </a:lnSpc>
              <a:spcBef>
                <a:spcPts val="0"/>
              </a:spcBef>
              <a:spcAft>
                <a:spcPts val="0"/>
              </a:spcAft>
              <a:buClr>
                <a:srgbClr val="404040"/>
              </a:buClr>
              <a:buSzPts val="700"/>
              <a:buFont typeface="Arial"/>
              <a:buNone/>
              <a:defRPr sz="700">
                <a:solidFill>
                  <a:srgbClr val="404040"/>
                </a:solidFill>
              </a:defRPr>
            </a:lvl8pPr>
            <a:lvl9pPr marL="0" lvl="8" indent="0" algn="r">
              <a:lnSpc>
                <a:spcPct val="100000"/>
              </a:lnSpc>
              <a:spcBef>
                <a:spcPts val="0"/>
              </a:spcBef>
              <a:spcAft>
                <a:spcPts val="0"/>
              </a:spcAft>
              <a:buClr>
                <a:srgbClr val="404040"/>
              </a:buClr>
              <a:buSzPts val="700"/>
              <a:buFont typeface="Arial"/>
              <a:buNone/>
              <a:defRPr sz="7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wish-Title&amp;Content">
  <p:cSld name="Swish-Title&amp;Content 4">
    <p:bg>
      <p:bgPr>
        <a:solidFill>
          <a:srgbClr val="FFFFFF"/>
        </a:solidFill>
        <a:effectLst/>
      </p:bgPr>
    </p:bg>
    <p:spTree>
      <p:nvGrpSpPr>
        <p:cNvPr id="1" name="Shape 548"/>
        <p:cNvGrpSpPr/>
        <p:nvPr/>
      </p:nvGrpSpPr>
      <p:grpSpPr>
        <a:xfrm>
          <a:off x="0" y="0"/>
          <a:ext cx="0" cy="0"/>
          <a:chOff x="0" y="0"/>
          <a:chExt cx="0" cy="0"/>
        </a:xfrm>
      </p:grpSpPr>
      <p:sp>
        <p:nvSpPr>
          <p:cNvPr id="549" name="Google Shape;549;p48"/>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550" name="Google Shape;550;p48"/>
          <p:cNvPicPr preferRelativeResize="0"/>
          <p:nvPr/>
        </p:nvPicPr>
        <p:blipFill rotWithShape="1">
          <a:blip r:embed="rId2">
            <a:alphaModFix/>
          </a:blip>
          <a:srcRect/>
          <a:stretch/>
        </p:blipFill>
        <p:spPr>
          <a:xfrm>
            <a:off x="7605713" y="5299075"/>
            <a:ext cx="1538288" cy="1558925"/>
          </a:xfrm>
          <a:prstGeom prst="rect">
            <a:avLst/>
          </a:prstGeom>
          <a:noFill/>
          <a:ln>
            <a:noFill/>
          </a:ln>
        </p:spPr>
      </p:pic>
      <p:sp>
        <p:nvSpPr>
          <p:cNvPr id="551" name="Google Shape;551;p48"/>
          <p:cNvSpPr txBox="1">
            <a:spLocks noGrp="1"/>
          </p:cNvSpPr>
          <p:nvPr>
            <p:ph type="body" idx="1"/>
          </p:nvPr>
        </p:nvSpPr>
        <p:spPr>
          <a:xfrm>
            <a:off x="431999" y="1700808"/>
            <a:ext cx="8280002" cy="4788001"/>
          </a:xfrm>
          <a:prstGeom prst="rect">
            <a:avLst/>
          </a:prstGeom>
          <a:noFill/>
          <a:ln>
            <a:noFill/>
          </a:ln>
        </p:spPr>
        <p:txBody>
          <a:bodyPr spcFirstLastPara="1" wrap="square" lIns="46025" tIns="46025" rIns="46025" bIns="46025" anchor="t" anchorCtr="0">
            <a:noAutofit/>
          </a:bodyPr>
          <a:lstStyle>
            <a:lvl1pPr marL="457200" lvl="0"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1pPr>
            <a:lvl2pPr marL="914400" lvl="1"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2pPr>
            <a:lvl3pPr marL="1371600" lvl="2"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3pPr>
            <a:lvl4pPr marL="1828800" lvl="3"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4pPr>
            <a:lvl5pPr marL="2286000" lvl="4"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52" name="Google Shape;552;p48"/>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2700"/>
              <a:buFont typeface="Arial"/>
              <a:buNone/>
              <a:defRPr sz="27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53" name="Google Shape;553;p48"/>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raphic-Title&amp;Content">
  <p:cSld name="Graphic-Title&amp;Content 4">
    <p:bg>
      <p:bgPr>
        <a:solidFill>
          <a:srgbClr val="FFFFFF"/>
        </a:solidFill>
        <a:effectLst/>
      </p:bgPr>
    </p:bg>
    <p:spTree>
      <p:nvGrpSpPr>
        <p:cNvPr id="1" name="Shape 554"/>
        <p:cNvGrpSpPr/>
        <p:nvPr/>
      </p:nvGrpSpPr>
      <p:grpSpPr>
        <a:xfrm>
          <a:off x="0" y="0"/>
          <a:ext cx="0" cy="0"/>
          <a:chOff x="0" y="0"/>
          <a:chExt cx="0" cy="0"/>
        </a:xfrm>
      </p:grpSpPr>
      <p:sp>
        <p:nvSpPr>
          <p:cNvPr id="555" name="Google Shape;555;p49"/>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556" name="Google Shape;556;p49"/>
          <p:cNvPicPr preferRelativeResize="0"/>
          <p:nvPr/>
        </p:nvPicPr>
        <p:blipFill rotWithShape="1">
          <a:blip r:embed="rId2">
            <a:alphaModFix/>
          </a:blip>
          <a:srcRect b="3210"/>
          <a:stretch/>
        </p:blipFill>
        <p:spPr>
          <a:xfrm>
            <a:off x="85725" y="3213100"/>
            <a:ext cx="8972550" cy="3600450"/>
          </a:xfrm>
          <a:prstGeom prst="rect">
            <a:avLst/>
          </a:prstGeom>
          <a:noFill/>
          <a:ln>
            <a:noFill/>
          </a:ln>
        </p:spPr>
      </p:pic>
      <p:sp>
        <p:nvSpPr>
          <p:cNvPr id="557" name="Google Shape;557;p49"/>
          <p:cNvSpPr txBox="1">
            <a:spLocks noGrp="1"/>
          </p:cNvSpPr>
          <p:nvPr>
            <p:ph type="title"/>
          </p:nvPr>
        </p:nvSpPr>
        <p:spPr>
          <a:xfrm>
            <a:off x="431999" y="158399"/>
            <a:ext cx="8280002" cy="1080001"/>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2700"/>
              <a:buFont typeface="Arial"/>
              <a:buNone/>
              <a:defRPr sz="27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58" name="Google Shape;558;p49"/>
          <p:cNvSpPr txBox="1">
            <a:spLocks noGrp="1"/>
          </p:cNvSpPr>
          <p:nvPr>
            <p:ph type="body" idx="1"/>
          </p:nvPr>
        </p:nvSpPr>
        <p:spPr>
          <a:xfrm>
            <a:off x="431999" y="1700808"/>
            <a:ext cx="8280002" cy="3960001"/>
          </a:xfrm>
          <a:prstGeom prst="rect">
            <a:avLst/>
          </a:prstGeom>
          <a:noFill/>
          <a:ln>
            <a:noFill/>
          </a:ln>
        </p:spPr>
        <p:txBody>
          <a:bodyPr spcFirstLastPara="1" wrap="square" lIns="46025" tIns="46025" rIns="46025" bIns="46025" anchor="t" anchorCtr="0">
            <a:noAutofit/>
          </a:bodyPr>
          <a:lstStyle>
            <a:lvl1pPr marL="457200" lvl="0"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1pPr>
            <a:lvl2pPr marL="914400" lvl="1"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2pPr>
            <a:lvl3pPr marL="1371600" lvl="2"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3pPr>
            <a:lvl4pPr marL="1828800" lvl="3"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4pPr>
            <a:lvl5pPr marL="2286000" lvl="4" indent="-342900" algn="l">
              <a:lnSpc>
                <a:spcPct val="110000"/>
              </a:lnSpc>
              <a:spcBef>
                <a:spcPts val="300"/>
              </a:spcBef>
              <a:spcAft>
                <a:spcPts val="0"/>
              </a:spcAft>
              <a:buClr>
                <a:srgbClr val="27AAE1"/>
              </a:buClr>
              <a:buSzPts val="1800"/>
              <a:buFont typeface="Arial"/>
              <a:buChar char="»"/>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59" name="Google Shape;559;p49"/>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hapter-Title">
  <p:cSld name="Chapter-Title 4">
    <p:bg>
      <p:bgPr>
        <a:solidFill>
          <a:srgbClr val="FFFFFF"/>
        </a:solidFill>
        <a:effectLst/>
      </p:bgPr>
    </p:bg>
    <p:spTree>
      <p:nvGrpSpPr>
        <p:cNvPr id="1" name="Shape 560"/>
        <p:cNvGrpSpPr/>
        <p:nvPr/>
      </p:nvGrpSpPr>
      <p:grpSpPr>
        <a:xfrm>
          <a:off x="0" y="0"/>
          <a:ext cx="0" cy="0"/>
          <a:chOff x="0" y="0"/>
          <a:chExt cx="0" cy="0"/>
        </a:xfrm>
      </p:grpSpPr>
      <p:pic>
        <p:nvPicPr>
          <p:cNvPr id="561" name="Google Shape;561;p50"/>
          <p:cNvPicPr preferRelativeResize="0"/>
          <p:nvPr/>
        </p:nvPicPr>
        <p:blipFill rotWithShape="1">
          <a:blip r:embed="rId2">
            <a:alphaModFix/>
          </a:blip>
          <a:srcRect/>
          <a:stretch/>
        </p:blipFill>
        <p:spPr>
          <a:xfrm>
            <a:off x="0" y="0"/>
            <a:ext cx="9142414" cy="6858000"/>
          </a:xfrm>
          <a:prstGeom prst="rect">
            <a:avLst/>
          </a:prstGeom>
          <a:noFill/>
          <a:ln>
            <a:noFill/>
          </a:ln>
        </p:spPr>
      </p:pic>
      <p:sp>
        <p:nvSpPr>
          <p:cNvPr id="562" name="Google Shape;562;p50"/>
          <p:cNvSpPr txBox="1">
            <a:spLocks noGrp="1"/>
          </p:cNvSpPr>
          <p:nvPr>
            <p:ph type="title"/>
          </p:nvPr>
        </p:nvSpPr>
        <p:spPr>
          <a:xfrm>
            <a:off x="431999" y="2204864"/>
            <a:ext cx="8280002" cy="1620041"/>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FFFFFF"/>
              </a:buClr>
              <a:buSzPts val="3300"/>
              <a:buFont typeface="Arial"/>
              <a:buNone/>
              <a:defRPr sz="33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63" name="Google Shape;563;p50"/>
          <p:cNvSpPr txBox="1">
            <a:spLocks noGrp="1"/>
          </p:cNvSpPr>
          <p:nvPr>
            <p:ph type="sldNum" idx="12"/>
          </p:nvPr>
        </p:nvSpPr>
        <p:spPr>
          <a:xfrm>
            <a:off x="4419600" y="6168734"/>
            <a:ext cx="2133600" cy="3752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2592925" y="624110"/>
            <a:ext cx="8911688" cy="1280891"/>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35" name="Google Shape;135;p6"/>
          <p:cNvSpPr txBox="1">
            <a:spLocks noGrp="1"/>
          </p:cNvSpPr>
          <p:nvPr>
            <p:ph type="body" idx="1"/>
          </p:nvPr>
        </p:nvSpPr>
        <p:spPr>
          <a:xfrm>
            <a:off x="2589211" y="2133600"/>
            <a:ext cx="8915401" cy="3777623"/>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6" name="Google Shape;136;p6"/>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amp;TwoColumn">
  <p:cSld name="Title&amp;TwoColumn 4">
    <p:bg>
      <p:bgPr>
        <a:solidFill>
          <a:srgbClr val="FFFFFF"/>
        </a:solidFill>
        <a:effectLst/>
      </p:bgPr>
    </p:bg>
    <p:spTree>
      <p:nvGrpSpPr>
        <p:cNvPr id="1" name="Shape 564"/>
        <p:cNvGrpSpPr/>
        <p:nvPr/>
      </p:nvGrpSpPr>
      <p:grpSpPr>
        <a:xfrm>
          <a:off x="0" y="0"/>
          <a:ext cx="0" cy="0"/>
          <a:chOff x="0" y="0"/>
          <a:chExt cx="0" cy="0"/>
        </a:xfrm>
      </p:grpSpPr>
      <p:sp>
        <p:nvSpPr>
          <p:cNvPr id="565" name="Google Shape;565;p51"/>
          <p:cNvSpPr/>
          <p:nvPr/>
        </p:nvSpPr>
        <p:spPr>
          <a:xfrm>
            <a:off x="0" y="0"/>
            <a:ext cx="9144000" cy="1260475"/>
          </a:xfrm>
          <a:prstGeom prst="rect">
            <a:avLst/>
          </a:prstGeom>
          <a:solidFill>
            <a:srgbClr val="0083A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66" name="Google Shape;566;p51"/>
          <p:cNvSpPr txBox="1">
            <a:spLocks noGrp="1"/>
          </p:cNvSpPr>
          <p:nvPr>
            <p:ph type="title"/>
          </p:nvPr>
        </p:nvSpPr>
        <p:spPr>
          <a:xfrm>
            <a:off x="431999" y="157148"/>
            <a:ext cx="8280002" cy="1080000"/>
          </a:xfrm>
          <a:prstGeom prst="rect">
            <a:avLst/>
          </a:prstGeom>
          <a:noFill/>
          <a:ln>
            <a:noFill/>
          </a:ln>
        </p:spPr>
        <p:txBody>
          <a:bodyPr spcFirstLastPara="1" wrap="square" lIns="46025" tIns="46025" rIns="46025" bIns="46025" anchor="ctr" anchorCtr="0">
            <a:noAutofit/>
          </a:bodyPr>
          <a:lstStyle>
            <a:lvl1pPr lvl="0" algn="l">
              <a:lnSpc>
                <a:spcPct val="100000"/>
              </a:lnSpc>
              <a:spcBef>
                <a:spcPts val="0"/>
              </a:spcBef>
              <a:spcAft>
                <a:spcPts val="0"/>
              </a:spcAft>
              <a:buClr>
                <a:srgbClr val="FFFFFF"/>
              </a:buClr>
              <a:buSzPts val="2700"/>
              <a:buFont typeface="Arial"/>
              <a:buNone/>
              <a:defRPr sz="2700">
                <a:solidFill>
                  <a:srgbClr val="FFFFFF"/>
                </a:solidFill>
                <a:latin typeface="Arial"/>
                <a:ea typeface="Arial"/>
                <a:cs typeface="Arial"/>
                <a:sym typeface="Arial"/>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567" name="Google Shape;567;p51"/>
          <p:cNvSpPr txBox="1">
            <a:spLocks noGrp="1"/>
          </p:cNvSpPr>
          <p:nvPr>
            <p:ph type="body" idx="1"/>
          </p:nvPr>
        </p:nvSpPr>
        <p:spPr>
          <a:xfrm>
            <a:off x="431999" y="1700808"/>
            <a:ext cx="4050002" cy="4788001"/>
          </a:xfrm>
          <a:prstGeom prst="rect">
            <a:avLst/>
          </a:prstGeom>
          <a:noFill/>
          <a:ln>
            <a:noFill/>
          </a:ln>
        </p:spPr>
        <p:txBody>
          <a:bodyPr spcFirstLastPara="1" wrap="square" lIns="46025" tIns="46025" rIns="46025" bIns="46025" anchor="t" anchorCtr="0">
            <a:noAutofit/>
          </a:bodyPr>
          <a:lstStyle>
            <a:lvl1pPr marL="457200" lvl="0"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1pPr>
            <a:lvl2pPr marL="914400" lvl="1"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2pPr>
            <a:lvl3pPr marL="1371600" lvl="2"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3pPr>
            <a:lvl4pPr marL="1828800" lvl="3"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4pPr>
            <a:lvl5pPr marL="2286000" lvl="4" indent="-342900" algn="l">
              <a:lnSpc>
                <a:spcPct val="110000"/>
              </a:lnSpc>
              <a:spcBef>
                <a:spcPts val="300"/>
              </a:spcBef>
              <a:spcAft>
                <a:spcPts val="0"/>
              </a:spcAft>
              <a:buClr>
                <a:srgbClr val="404040"/>
              </a:buClr>
              <a:buSzPts val="1800"/>
              <a:buFont typeface="Arial"/>
              <a:buChar char="»"/>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68" name="Google Shape;568;p51"/>
          <p:cNvSpPr txBox="1">
            <a:spLocks noGrp="1"/>
          </p:cNvSpPr>
          <p:nvPr>
            <p:ph type="sldNum" idx="12"/>
          </p:nvPr>
        </p:nvSpPr>
        <p:spPr>
          <a:xfrm>
            <a:off x="8518701" y="6591484"/>
            <a:ext cx="203024" cy="177432"/>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404040"/>
              </a:buClr>
              <a:buSzPts val="700"/>
              <a:buFont typeface="Arial"/>
              <a:buNone/>
              <a:defRPr sz="700">
                <a:solidFill>
                  <a:srgbClr val="404040"/>
                </a:solidFill>
              </a:defRPr>
            </a:lvl1pPr>
            <a:lvl2pPr marL="0" lvl="1" indent="0" algn="r">
              <a:lnSpc>
                <a:spcPct val="100000"/>
              </a:lnSpc>
              <a:spcBef>
                <a:spcPts val="0"/>
              </a:spcBef>
              <a:spcAft>
                <a:spcPts val="0"/>
              </a:spcAft>
              <a:buClr>
                <a:srgbClr val="404040"/>
              </a:buClr>
              <a:buSzPts val="700"/>
              <a:buFont typeface="Arial"/>
              <a:buNone/>
              <a:defRPr sz="700">
                <a:solidFill>
                  <a:srgbClr val="404040"/>
                </a:solidFill>
              </a:defRPr>
            </a:lvl2pPr>
            <a:lvl3pPr marL="0" lvl="2" indent="0" algn="r">
              <a:lnSpc>
                <a:spcPct val="100000"/>
              </a:lnSpc>
              <a:spcBef>
                <a:spcPts val="0"/>
              </a:spcBef>
              <a:spcAft>
                <a:spcPts val="0"/>
              </a:spcAft>
              <a:buClr>
                <a:srgbClr val="404040"/>
              </a:buClr>
              <a:buSzPts val="700"/>
              <a:buFont typeface="Arial"/>
              <a:buNone/>
              <a:defRPr sz="700">
                <a:solidFill>
                  <a:srgbClr val="404040"/>
                </a:solidFill>
              </a:defRPr>
            </a:lvl3pPr>
            <a:lvl4pPr marL="0" lvl="3" indent="0" algn="r">
              <a:lnSpc>
                <a:spcPct val="100000"/>
              </a:lnSpc>
              <a:spcBef>
                <a:spcPts val="0"/>
              </a:spcBef>
              <a:spcAft>
                <a:spcPts val="0"/>
              </a:spcAft>
              <a:buClr>
                <a:srgbClr val="404040"/>
              </a:buClr>
              <a:buSzPts val="700"/>
              <a:buFont typeface="Arial"/>
              <a:buNone/>
              <a:defRPr sz="700">
                <a:solidFill>
                  <a:srgbClr val="404040"/>
                </a:solidFill>
              </a:defRPr>
            </a:lvl4pPr>
            <a:lvl5pPr marL="0" lvl="4" indent="0" algn="r">
              <a:lnSpc>
                <a:spcPct val="100000"/>
              </a:lnSpc>
              <a:spcBef>
                <a:spcPts val="0"/>
              </a:spcBef>
              <a:spcAft>
                <a:spcPts val="0"/>
              </a:spcAft>
              <a:buClr>
                <a:srgbClr val="404040"/>
              </a:buClr>
              <a:buSzPts val="700"/>
              <a:buFont typeface="Arial"/>
              <a:buNone/>
              <a:defRPr sz="700">
                <a:solidFill>
                  <a:srgbClr val="404040"/>
                </a:solidFill>
              </a:defRPr>
            </a:lvl5pPr>
            <a:lvl6pPr marL="0" lvl="5" indent="0" algn="r">
              <a:lnSpc>
                <a:spcPct val="100000"/>
              </a:lnSpc>
              <a:spcBef>
                <a:spcPts val="0"/>
              </a:spcBef>
              <a:spcAft>
                <a:spcPts val="0"/>
              </a:spcAft>
              <a:buClr>
                <a:srgbClr val="404040"/>
              </a:buClr>
              <a:buSzPts val="700"/>
              <a:buFont typeface="Arial"/>
              <a:buNone/>
              <a:defRPr sz="700">
                <a:solidFill>
                  <a:srgbClr val="404040"/>
                </a:solidFill>
              </a:defRPr>
            </a:lvl6pPr>
            <a:lvl7pPr marL="0" lvl="6" indent="0" algn="r">
              <a:lnSpc>
                <a:spcPct val="100000"/>
              </a:lnSpc>
              <a:spcBef>
                <a:spcPts val="0"/>
              </a:spcBef>
              <a:spcAft>
                <a:spcPts val="0"/>
              </a:spcAft>
              <a:buClr>
                <a:srgbClr val="404040"/>
              </a:buClr>
              <a:buSzPts val="700"/>
              <a:buFont typeface="Arial"/>
              <a:buNone/>
              <a:defRPr sz="700">
                <a:solidFill>
                  <a:srgbClr val="404040"/>
                </a:solidFill>
              </a:defRPr>
            </a:lvl7pPr>
            <a:lvl8pPr marL="0" lvl="7" indent="0" algn="r">
              <a:lnSpc>
                <a:spcPct val="100000"/>
              </a:lnSpc>
              <a:spcBef>
                <a:spcPts val="0"/>
              </a:spcBef>
              <a:spcAft>
                <a:spcPts val="0"/>
              </a:spcAft>
              <a:buClr>
                <a:srgbClr val="404040"/>
              </a:buClr>
              <a:buSzPts val="700"/>
              <a:buFont typeface="Arial"/>
              <a:buNone/>
              <a:defRPr sz="700">
                <a:solidFill>
                  <a:srgbClr val="404040"/>
                </a:solidFill>
              </a:defRPr>
            </a:lvl8pPr>
            <a:lvl9pPr marL="0" lvl="8" indent="0" algn="r">
              <a:lnSpc>
                <a:spcPct val="100000"/>
              </a:lnSpc>
              <a:spcBef>
                <a:spcPts val="0"/>
              </a:spcBef>
              <a:spcAft>
                <a:spcPts val="0"/>
              </a:spcAft>
              <a:buClr>
                <a:srgbClr val="404040"/>
              </a:buClr>
              <a:buSzPts val="700"/>
              <a:buFont typeface="Arial"/>
              <a:buNone/>
              <a:defRPr sz="700">
                <a:solidFill>
                  <a:srgbClr val="404040"/>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37"/>
        <p:cNvGrpSpPr/>
        <p:nvPr/>
      </p:nvGrpSpPr>
      <p:grpSpPr>
        <a:xfrm>
          <a:off x="0" y="0"/>
          <a:ext cx="0" cy="0"/>
          <a:chOff x="0" y="0"/>
          <a:chExt cx="0" cy="0"/>
        </a:xfrm>
      </p:grpSpPr>
      <p:grpSp>
        <p:nvGrpSpPr>
          <p:cNvPr id="138" name="Google Shape;138;p7"/>
          <p:cNvGrpSpPr/>
          <p:nvPr/>
        </p:nvGrpSpPr>
        <p:grpSpPr>
          <a:xfrm>
            <a:off x="-1" y="228600"/>
            <a:ext cx="2851520" cy="6638630"/>
            <a:chOff x="-1" y="0"/>
            <a:chExt cx="2851518" cy="6638629"/>
          </a:xfrm>
        </p:grpSpPr>
        <p:sp>
          <p:nvSpPr>
            <p:cNvPr id="139" name="Google Shape;139;p7"/>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0" name="Google Shape;140;p7"/>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1" name="Google Shape;141;p7"/>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2" name="Google Shape;142;p7"/>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3" name="Google Shape;143;p7"/>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4" name="Google Shape;144;p7"/>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5" name="Google Shape;145;p7"/>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6" name="Google Shape;146;p7"/>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7" name="Google Shape;147;p7"/>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8" name="Google Shape;148;p7"/>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9" name="Google Shape;149;p7"/>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0" name="Google Shape;150;p7"/>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151" name="Google Shape;151;p7"/>
          <p:cNvGrpSpPr/>
          <p:nvPr/>
        </p:nvGrpSpPr>
        <p:grpSpPr>
          <a:xfrm>
            <a:off x="27221" y="-788"/>
            <a:ext cx="2356675" cy="6854043"/>
            <a:chOff x="0" y="-1"/>
            <a:chExt cx="2356674" cy="6854041"/>
          </a:xfrm>
        </p:grpSpPr>
        <p:sp>
          <p:nvSpPr>
            <p:cNvPr id="152" name="Google Shape;152;p7"/>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3" name="Google Shape;153;p7"/>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4" name="Google Shape;154;p7"/>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5" name="Google Shape;155;p7"/>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6" name="Google Shape;156;p7"/>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7" name="Google Shape;157;p7"/>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8" name="Google Shape;158;p7"/>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9" name="Google Shape;159;p7"/>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0" name="Google Shape;160;p7"/>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1" name="Google Shape;161;p7"/>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2" name="Google Shape;162;p7"/>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3" name="Google Shape;163;p7"/>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164" name="Google Shape;164;p7"/>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5" name="Google Shape;165;p7"/>
          <p:cNvSpPr txBox="1">
            <a:spLocks noGrp="1"/>
          </p:cNvSpPr>
          <p:nvPr>
            <p:ph type="title"/>
          </p:nvPr>
        </p:nvSpPr>
        <p:spPr>
          <a:xfrm>
            <a:off x="2589211" y="2058749"/>
            <a:ext cx="8915401" cy="1468801"/>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rgbClr val="262626"/>
              </a:buClr>
              <a:buSzPts val="4000"/>
              <a:buFont typeface="Century Gothic"/>
              <a:buNone/>
              <a:defRPr sz="4000"/>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66" name="Google Shape;166;p7"/>
          <p:cNvSpPr txBox="1">
            <a:spLocks noGrp="1"/>
          </p:cNvSpPr>
          <p:nvPr>
            <p:ph type="body" idx="1"/>
          </p:nvPr>
        </p:nvSpPr>
        <p:spPr>
          <a:xfrm>
            <a:off x="2589211" y="3530129"/>
            <a:ext cx="8915401" cy="860401"/>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1000"/>
              </a:spcBef>
              <a:spcAft>
                <a:spcPts val="0"/>
              </a:spcAft>
              <a:buClr>
                <a:srgbClr val="595959"/>
              </a:buClr>
              <a:buSzPts val="2000"/>
              <a:buFont typeface="Century Gothic"/>
              <a:buNone/>
              <a:defRPr sz="2000">
                <a:solidFill>
                  <a:srgbClr val="595959"/>
                </a:solidFill>
              </a:defRPr>
            </a:lvl1pPr>
            <a:lvl2pPr marL="914400" lvl="1" indent="-228600" algn="l">
              <a:lnSpc>
                <a:spcPct val="100000"/>
              </a:lnSpc>
              <a:spcBef>
                <a:spcPts val="1000"/>
              </a:spcBef>
              <a:spcAft>
                <a:spcPts val="0"/>
              </a:spcAft>
              <a:buClr>
                <a:srgbClr val="595959"/>
              </a:buClr>
              <a:buSzPts val="2000"/>
              <a:buFont typeface="Century Gothic"/>
              <a:buNone/>
              <a:defRPr sz="2000">
                <a:solidFill>
                  <a:srgbClr val="595959"/>
                </a:solidFill>
              </a:defRPr>
            </a:lvl2pPr>
            <a:lvl3pPr marL="1371600" lvl="2" indent="-228600" algn="l">
              <a:lnSpc>
                <a:spcPct val="100000"/>
              </a:lnSpc>
              <a:spcBef>
                <a:spcPts val="1000"/>
              </a:spcBef>
              <a:spcAft>
                <a:spcPts val="0"/>
              </a:spcAft>
              <a:buClr>
                <a:srgbClr val="595959"/>
              </a:buClr>
              <a:buSzPts val="2000"/>
              <a:buFont typeface="Century Gothic"/>
              <a:buNone/>
              <a:defRPr sz="2000">
                <a:solidFill>
                  <a:srgbClr val="595959"/>
                </a:solidFill>
              </a:defRPr>
            </a:lvl3pPr>
            <a:lvl4pPr marL="1828800" lvl="3" indent="-228600" algn="l">
              <a:lnSpc>
                <a:spcPct val="100000"/>
              </a:lnSpc>
              <a:spcBef>
                <a:spcPts val="1000"/>
              </a:spcBef>
              <a:spcAft>
                <a:spcPts val="0"/>
              </a:spcAft>
              <a:buClr>
                <a:srgbClr val="595959"/>
              </a:buClr>
              <a:buSzPts val="2000"/>
              <a:buFont typeface="Century Gothic"/>
              <a:buNone/>
              <a:defRPr sz="2000">
                <a:solidFill>
                  <a:srgbClr val="595959"/>
                </a:solidFill>
              </a:defRPr>
            </a:lvl4pPr>
            <a:lvl5pPr marL="2286000" lvl="4" indent="-228600" algn="l">
              <a:lnSpc>
                <a:spcPct val="100000"/>
              </a:lnSpc>
              <a:spcBef>
                <a:spcPts val="1000"/>
              </a:spcBef>
              <a:spcAft>
                <a:spcPts val="0"/>
              </a:spcAft>
              <a:buClr>
                <a:srgbClr val="595959"/>
              </a:buClr>
              <a:buSzPts val="2000"/>
              <a:buFont typeface="Century Gothic"/>
              <a:buNone/>
              <a:defRPr sz="2000">
                <a:solidFill>
                  <a:srgbClr val="595959"/>
                </a:solidFil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67" name="Google Shape;167;p7"/>
          <p:cNvSpPr/>
          <p:nvPr/>
        </p:nvSpPr>
        <p:spPr>
          <a:xfrm rot="10800000" flipH="1">
            <a:off x="-4189" y="317817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8" name="Google Shape;168;p7"/>
          <p:cNvSpPr txBox="1">
            <a:spLocks noGrp="1"/>
          </p:cNvSpPr>
          <p:nvPr>
            <p:ph type="sldNum" idx="12"/>
          </p:nvPr>
        </p:nvSpPr>
        <p:spPr>
          <a:xfrm>
            <a:off x="924913" y="3239086"/>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2592924" y="624110"/>
            <a:ext cx="8911688" cy="1280891"/>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71" name="Google Shape;171;p8"/>
          <p:cNvSpPr txBox="1">
            <a:spLocks noGrp="1"/>
          </p:cNvSpPr>
          <p:nvPr>
            <p:ph type="body" idx="1"/>
          </p:nvPr>
        </p:nvSpPr>
        <p:spPr>
          <a:xfrm>
            <a:off x="2589211" y="2133600"/>
            <a:ext cx="4313865" cy="3777623"/>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72" name="Google Shape;172;p8"/>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92924" y="624110"/>
            <a:ext cx="8911688" cy="1280891"/>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75" name="Google Shape;175;p9"/>
          <p:cNvSpPr txBox="1">
            <a:spLocks noGrp="1"/>
          </p:cNvSpPr>
          <p:nvPr>
            <p:ph type="body" idx="1"/>
          </p:nvPr>
        </p:nvSpPr>
        <p:spPr>
          <a:xfrm>
            <a:off x="2939372" y="1972703"/>
            <a:ext cx="3992733" cy="576263"/>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1000"/>
              </a:spcBef>
              <a:spcAft>
                <a:spcPts val="0"/>
              </a:spcAft>
              <a:buClr>
                <a:srgbClr val="404040"/>
              </a:buClr>
              <a:buSzPts val="2400"/>
              <a:buFont typeface="Century Gothic"/>
              <a:buNone/>
              <a:defRPr sz="2400"/>
            </a:lvl1pPr>
            <a:lvl2pPr marL="914400" lvl="1" indent="-228600" algn="l">
              <a:lnSpc>
                <a:spcPct val="100000"/>
              </a:lnSpc>
              <a:spcBef>
                <a:spcPts val="1000"/>
              </a:spcBef>
              <a:spcAft>
                <a:spcPts val="0"/>
              </a:spcAft>
              <a:buClr>
                <a:srgbClr val="404040"/>
              </a:buClr>
              <a:buSzPts val="2400"/>
              <a:buFont typeface="Century Gothic"/>
              <a:buNone/>
              <a:defRPr sz="2400"/>
            </a:lvl2pPr>
            <a:lvl3pPr marL="1371600" lvl="2" indent="-228600" algn="l">
              <a:lnSpc>
                <a:spcPct val="100000"/>
              </a:lnSpc>
              <a:spcBef>
                <a:spcPts val="1000"/>
              </a:spcBef>
              <a:spcAft>
                <a:spcPts val="0"/>
              </a:spcAft>
              <a:buClr>
                <a:srgbClr val="404040"/>
              </a:buClr>
              <a:buSzPts val="2400"/>
              <a:buFont typeface="Century Gothic"/>
              <a:buNone/>
              <a:defRPr sz="2400"/>
            </a:lvl3pPr>
            <a:lvl4pPr marL="1828800" lvl="3" indent="-228600" algn="l">
              <a:lnSpc>
                <a:spcPct val="100000"/>
              </a:lnSpc>
              <a:spcBef>
                <a:spcPts val="1000"/>
              </a:spcBef>
              <a:spcAft>
                <a:spcPts val="0"/>
              </a:spcAft>
              <a:buClr>
                <a:srgbClr val="404040"/>
              </a:buClr>
              <a:buSzPts val="2400"/>
              <a:buFont typeface="Century Gothic"/>
              <a:buNone/>
              <a:defRPr sz="2400"/>
            </a:lvl4pPr>
            <a:lvl5pPr marL="2286000" lvl="4" indent="-228600" algn="l">
              <a:lnSpc>
                <a:spcPct val="100000"/>
              </a:lnSpc>
              <a:spcBef>
                <a:spcPts val="1000"/>
              </a:spcBef>
              <a:spcAft>
                <a:spcPts val="0"/>
              </a:spcAft>
              <a:buClr>
                <a:srgbClr val="404040"/>
              </a:buClr>
              <a:buSzPts val="2400"/>
              <a:buFont typeface="Century Gothic"/>
              <a:buNone/>
              <a:defRPr sz="2400"/>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76" name="Google Shape;176;p9"/>
          <p:cNvSpPr txBox="1">
            <a:spLocks noGrp="1"/>
          </p:cNvSpPr>
          <p:nvPr>
            <p:ph type="body" idx="2"/>
          </p:nvPr>
        </p:nvSpPr>
        <p:spPr>
          <a:xfrm>
            <a:off x="7506628" y="1969474"/>
            <a:ext cx="3999001" cy="576263"/>
          </a:xfrm>
          <a:prstGeom prst="rect">
            <a:avLst/>
          </a:prstGeom>
          <a:noFill/>
          <a:ln>
            <a:noFill/>
          </a:ln>
        </p:spPr>
        <p:txBody>
          <a:bodyPr spcFirstLastPara="1" wrap="square" lIns="45700" tIns="45700" rIns="45700" bIns="45700" anchor="b"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77" name="Google Shape;177;p9"/>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2592924" y="624110"/>
            <a:ext cx="8911688" cy="1280891"/>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Clr>
                <a:srgbClr val="262626"/>
              </a:buClr>
              <a:buSzPts val="1800"/>
              <a:buNone/>
              <a:defRPr/>
            </a:lvl2pPr>
            <a:lvl3pPr lvl="2" algn="l">
              <a:lnSpc>
                <a:spcPct val="100000"/>
              </a:lnSpc>
              <a:spcBef>
                <a:spcPts val="0"/>
              </a:spcBef>
              <a:spcAft>
                <a:spcPts val="0"/>
              </a:spcAft>
              <a:buClr>
                <a:srgbClr val="262626"/>
              </a:buClr>
              <a:buSzPts val="1800"/>
              <a:buNone/>
              <a:defRPr/>
            </a:lvl3pPr>
            <a:lvl4pPr lvl="3" algn="l">
              <a:lnSpc>
                <a:spcPct val="100000"/>
              </a:lnSpc>
              <a:spcBef>
                <a:spcPts val="0"/>
              </a:spcBef>
              <a:spcAft>
                <a:spcPts val="0"/>
              </a:spcAft>
              <a:buClr>
                <a:srgbClr val="262626"/>
              </a:buClr>
              <a:buSzPts val="1800"/>
              <a:buNone/>
              <a:defRPr/>
            </a:lvl4pPr>
            <a:lvl5pPr lvl="4" algn="l">
              <a:lnSpc>
                <a:spcPct val="100000"/>
              </a:lnSpc>
              <a:spcBef>
                <a:spcPts val="0"/>
              </a:spcBef>
              <a:spcAft>
                <a:spcPts val="0"/>
              </a:spcAft>
              <a:buClr>
                <a:srgbClr val="262626"/>
              </a:buClr>
              <a:buSzPts val="1800"/>
              <a:buNone/>
              <a:defRPr/>
            </a:lvl5pPr>
            <a:lvl6pPr lvl="5" algn="l">
              <a:lnSpc>
                <a:spcPct val="100000"/>
              </a:lnSpc>
              <a:spcBef>
                <a:spcPts val="0"/>
              </a:spcBef>
              <a:spcAft>
                <a:spcPts val="0"/>
              </a:spcAft>
              <a:buClr>
                <a:srgbClr val="262626"/>
              </a:buClr>
              <a:buSzPts val="1800"/>
              <a:buNone/>
              <a:defRPr/>
            </a:lvl6pPr>
            <a:lvl7pPr lvl="6" algn="l">
              <a:lnSpc>
                <a:spcPct val="100000"/>
              </a:lnSpc>
              <a:spcBef>
                <a:spcPts val="0"/>
              </a:spcBef>
              <a:spcAft>
                <a:spcPts val="0"/>
              </a:spcAft>
              <a:buClr>
                <a:srgbClr val="262626"/>
              </a:buClr>
              <a:buSzPts val="1800"/>
              <a:buNone/>
              <a:defRPr/>
            </a:lvl7pPr>
            <a:lvl8pPr lvl="7" algn="l">
              <a:lnSpc>
                <a:spcPct val="100000"/>
              </a:lnSpc>
              <a:spcBef>
                <a:spcPts val="0"/>
              </a:spcBef>
              <a:spcAft>
                <a:spcPts val="0"/>
              </a:spcAft>
              <a:buClr>
                <a:srgbClr val="262626"/>
              </a:buClr>
              <a:buSzPts val="1800"/>
              <a:buNone/>
              <a:defRPr/>
            </a:lvl8pPr>
            <a:lvl9pPr lvl="8" algn="l">
              <a:lnSpc>
                <a:spcPct val="100000"/>
              </a:lnSpc>
              <a:spcBef>
                <a:spcPts val="0"/>
              </a:spcBef>
              <a:spcAft>
                <a:spcPts val="0"/>
              </a:spcAft>
              <a:buClr>
                <a:srgbClr val="262626"/>
              </a:buClr>
              <a:buSzPts val="1800"/>
              <a:buNone/>
              <a:defRPr/>
            </a:lvl9pPr>
          </a:lstStyle>
          <a:p>
            <a:endParaRPr/>
          </a:p>
        </p:txBody>
      </p:sp>
      <p:sp>
        <p:nvSpPr>
          <p:cNvPr id="180" name="Google Shape;180;p10"/>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1pPr>
            <a:lvl2pPr marL="0" lvl="1"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2pPr>
            <a:lvl3pPr marL="0" lvl="2"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3pPr>
            <a:lvl4pPr marL="0" lvl="3"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4pPr>
            <a:lvl5pPr marL="0" lvl="4"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5pPr>
            <a:lvl6pPr marL="0" lvl="5"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6pPr>
            <a:lvl7pPr marL="0" lvl="6"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7pPr>
            <a:lvl8pPr marL="0" lvl="7"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8pPr>
            <a:lvl9pPr marL="0" lvl="8" indent="0" algn="r">
              <a:lnSpc>
                <a:spcPct val="100000"/>
              </a:lnSpc>
              <a:spcBef>
                <a:spcPts val="0"/>
              </a:spcBef>
              <a:spcAft>
                <a:spcPts val="0"/>
              </a:spcAft>
              <a:buClr>
                <a:srgbClr val="FEFFFF"/>
              </a:buClr>
              <a:buSzPts val="2000"/>
              <a:buFont typeface="Arial"/>
              <a:buNone/>
              <a:defRPr sz="2000">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tileRect/>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20" cy="6638630"/>
            <a:chOff x="-1" y="0"/>
            <a:chExt cx="2851518" cy="6638629"/>
          </a:xfrm>
        </p:grpSpPr>
        <p:sp>
          <p:nvSpPr>
            <p:cNvPr id="7" name="Google Shape;7;p1"/>
            <p:cNvSpPr/>
            <p:nvPr/>
          </p:nvSpPr>
          <p:spPr>
            <a:xfrm>
              <a:off x="-1" y="2346443"/>
              <a:ext cx="100643" cy="626217"/>
            </a:xfrm>
            <a:custGeom>
              <a:avLst/>
              <a:gdLst/>
              <a:ahLst/>
              <a:cxnLst/>
              <a:rect l="l" t="t"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 name="Google Shape;8;p1"/>
            <p:cNvSpPr/>
            <p:nvPr/>
          </p:nvSpPr>
          <p:spPr>
            <a:xfrm>
              <a:off x="128598" y="2927929"/>
              <a:ext cx="646718" cy="2322216"/>
            </a:xfrm>
            <a:custGeom>
              <a:avLst/>
              <a:gdLst/>
              <a:ahLst/>
              <a:cxnLst/>
              <a:rect l="l" t="t"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9" name="Google Shape;9;p1"/>
            <p:cNvSpPr/>
            <p:nvPr/>
          </p:nvSpPr>
          <p:spPr>
            <a:xfrm>
              <a:off x="806998" y="5218460"/>
              <a:ext cx="609443" cy="1420167"/>
            </a:xfrm>
            <a:custGeom>
              <a:avLst/>
              <a:gdLst/>
              <a:ahLst/>
              <a:cxnLst/>
              <a:rect l="l" t="t"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0" name="Google Shape;10;p1"/>
            <p:cNvSpPr/>
            <p:nvPr/>
          </p:nvSpPr>
          <p:spPr>
            <a:xfrm>
              <a:off x="959824" y="6275199"/>
              <a:ext cx="171465" cy="363430"/>
            </a:xfrm>
            <a:custGeom>
              <a:avLst/>
              <a:gdLst/>
              <a:ahLst/>
              <a:cxnLst/>
              <a:rect l="l" t="t"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 name="Google Shape;11;p1"/>
            <p:cNvSpPr/>
            <p:nvPr/>
          </p:nvSpPr>
          <p:spPr>
            <a:xfrm>
              <a:off x="100641" y="2972659"/>
              <a:ext cx="821909" cy="3328633"/>
            </a:xfrm>
            <a:custGeom>
              <a:avLst/>
              <a:gdLst/>
              <a:ahLst/>
              <a:cxnLst/>
              <a:rect l="l" t="t"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2" name="Google Shape;12;p1"/>
            <p:cNvSpPr/>
            <p:nvPr/>
          </p:nvSpPr>
          <p:spPr>
            <a:xfrm>
              <a:off x="26126" y="0"/>
              <a:ext cx="102473" cy="2927930"/>
            </a:xfrm>
            <a:custGeom>
              <a:avLst/>
              <a:gdLst/>
              <a:ahLst/>
              <a:cxnLst/>
              <a:rect l="l" t="t"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3" name="Google Shape;13;p1"/>
            <p:cNvSpPr/>
            <p:nvPr/>
          </p:nvSpPr>
          <p:spPr>
            <a:xfrm>
              <a:off x="78276" y="2715463"/>
              <a:ext cx="78278" cy="493892"/>
            </a:xfrm>
            <a:custGeom>
              <a:avLst/>
              <a:gdLst/>
              <a:ahLst/>
              <a:cxnLst/>
              <a:rect l="l" t="t"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4" name="Google Shape;14;p1"/>
            <p:cNvSpPr/>
            <p:nvPr/>
          </p:nvSpPr>
          <p:spPr>
            <a:xfrm>
              <a:off x="769723" y="5250144"/>
              <a:ext cx="190102" cy="1025055"/>
            </a:xfrm>
            <a:custGeom>
              <a:avLst/>
              <a:gdLst/>
              <a:ahLst/>
              <a:cxnLst/>
              <a:rect l="l" t="t"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5" name="Google Shape;15;p1"/>
            <p:cNvSpPr/>
            <p:nvPr/>
          </p:nvSpPr>
          <p:spPr>
            <a:xfrm>
              <a:off x="775314" y="1170426"/>
              <a:ext cx="2076203" cy="4048035"/>
            </a:xfrm>
            <a:custGeom>
              <a:avLst/>
              <a:gdLst/>
              <a:ahLst/>
              <a:cxnLst/>
              <a:rect l="l" t="t"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6" name="Google Shape;16;p1"/>
            <p:cNvSpPr/>
            <p:nvPr/>
          </p:nvSpPr>
          <p:spPr>
            <a:xfrm>
              <a:off x="922549" y="6301291"/>
              <a:ext cx="162147" cy="337338"/>
            </a:xfrm>
            <a:custGeom>
              <a:avLst/>
              <a:gdLst/>
              <a:ahLst/>
              <a:cxnLst/>
              <a:rect l="l" t="t"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7" name="Google Shape;17;p1"/>
            <p:cNvSpPr/>
            <p:nvPr/>
          </p:nvSpPr>
          <p:spPr>
            <a:xfrm>
              <a:off x="769723" y="5130865"/>
              <a:ext cx="37276" cy="221786"/>
            </a:xfrm>
            <a:custGeom>
              <a:avLst/>
              <a:gdLst/>
              <a:ahLst/>
              <a:cxnLst/>
              <a:rect l="l" t="t"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8" name="Google Shape;18;p1"/>
            <p:cNvSpPr/>
            <p:nvPr/>
          </p:nvSpPr>
          <p:spPr>
            <a:xfrm>
              <a:off x="849863" y="6016138"/>
              <a:ext cx="238559" cy="622489"/>
            </a:xfrm>
            <a:custGeom>
              <a:avLst/>
              <a:gdLst/>
              <a:ahLst/>
              <a:cxnLst/>
              <a:rect l="l" t="t"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grpSp>
        <p:nvGrpSpPr>
          <p:cNvPr id="19" name="Google Shape;19;p1"/>
          <p:cNvGrpSpPr/>
          <p:nvPr/>
        </p:nvGrpSpPr>
        <p:grpSpPr>
          <a:xfrm>
            <a:off x="27221" y="-788"/>
            <a:ext cx="2356675" cy="6854043"/>
            <a:chOff x="0" y="-1"/>
            <a:chExt cx="2356674" cy="6854041"/>
          </a:xfrm>
        </p:grpSpPr>
        <p:sp>
          <p:nvSpPr>
            <p:cNvPr id="20" name="Google Shape;20;p1"/>
            <p:cNvSpPr/>
            <p:nvPr/>
          </p:nvSpPr>
          <p:spPr>
            <a:xfrm>
              <a:off x="0" y="-1"/>
              <a:ext cx="494327" cy="4401046"/>
            </a:xfrm>
            <a:custGeom>
              <a:avLst/>
              <a:gdLst/>
              <a:ahLst/>
              <a:cxnLst/>
              <a:rect l="l" t="t"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1" name="Google Shape;21;p1"/>
            <p:cNvSpPr/>
            <p:nvPr/>
          </p:nvSpPr>
          <p:spPr>
            <a:xfrm>
              <a:off x="523067" y="4317258"/>
              <a:ext cx="423436" cy="1580699"/>
            </a:xfrm>
            <a:custGeom>
              <a:avLst/>
              <a:gdLst/>
              <a:ahLst/>
              <a:cxnLst/>
              <a:rect l="l" t="t"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 name="Google Shape;22;p1"/>
            <p:cNvSpPr/>
            <p:nvPr/>
          </p:nvSpPr>
          <p:spPr>
            <a:xfrm>
              <a:off x="979074" y="5863468"/>
              <a:ext cx="431100" cy="990571"/>
            </a:xfrm>
            <a:custGeom>
              <a:avLst/>
              <a:gdLst/>
              <a:ahLst/>
              <a:cxnLst/>
              <a:rect l="l" t="t"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3" name="Google Shape;23;p1"/>
            <p:cNvSpPr/>
            <p:nvPr/>
          </p:nvSpPr>
          <p:spPr>
            <a:xfrm>
              <a:off x="494326" y="4365158"/>
              <a:ext cx="551808" cy="2235970"/>
            </a:xfrm>
            <a:custGeom>
              <a:avLst/>
              <a:gdLst/>
              <a:ahLst/>
              <a:cxnLst/>
              <a:rect l="l" t="t"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4" name="Google Shape;24;p1"/>
            <p:cNvSpPr/>
            <p:nvPr/>
          </p:nvSpPr>
          <p:spPr>
            <a:xfrm>
              <a:off x="444311" y="1289983"/>
              <a:ext cx="170725" cy="3027276"/>
            </a:xfrm>
            <a:custGeom>
              <a:avLst/>
              <a:gdLst/>
              <a:ahLst/>
              <a:cxnLst/>
              <a:rect l="l" t="t"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5" name="Google Shape;25;p1"/>
            <p:cNvSpPr/>
            <p:nvPr/>
          </p:nvSpPr>
          <p:spPr>
            <a:xfrm>
              <a:off x="1084453" y="6572387"/>
              <a:ext cx="134120" cy="281653"/>
            </a:xfrm>
            <a:custGeom>
              <a:avLst/>
              <a:gdLst/>
              <a:ahLst/>
              <a:cxnLst/>
              <a:rect l="l" t="t"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6" name="Google Shape;26;p1"/>
            <p:cNvSpPr/>
            <p:nvPr/>
          </p:nvSpPr>
          <p:spPr>
            <a:xfrm>
              <a:off x="475166" y="4108415"/>
              <a:ext cx="82390" cy="511573"/>
            </a:xfrm>
            <a:custGeom>
              <a:avLst/>
              <a:gdLst/>
              <a:ahLst/>
              <a:cxnLst/>
              <a:rect l="l" t="t"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7" name="Google Shape;27;p1"/>
            <p:cNvSpPr/>
            <p:nvPr/>
          </p:nvSpPr>
          <p:spPr>
            <a:xfrm>
              <a:off x="946501" y="3146585"/>
              <a:ext cx="1410173" cy="2716884"/>
            </a:xfrm>
            <a:custGeom>
              <a:avLst/>
              <a:gdLst/>
              <a:ahLst/>
              <a:cxnLst/>
              <a:rect l="l" t="t"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8" name="Google Shape;28;p1"/>
            <p:cNvSpPr/>
            <p:nvPr/>
          </p:nvSpPr>
          <p:spPr>
            <a:xfrm>
              <a:off x="1046133" y="6601126"/>
              <a:ext cx="120709" cy="252913"/>
            </a:xfrm>
            <a:custGeom>
              <a:avLst/>
              <a:gdLst/>
              <a:ahLst/>
              <a:cxnLst/>
              <a:rect l="l" t="t"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9" name="Google Shape;29;p1"/>
            <p:cNvSpPr/>
            <p:nvPr/>
          </p:nvSpPr>
          <p:spPr>
            <a:xfrm>
              <a:off x="946501" y="5897956"/>
              <a:ext cx="137953" cy="674432"/>
            </a:xfrm>
            <a:custGeom>
              <a:avLst/>
              <a:gdLst/>
              <a:ahLst/>
              <a:cxnLst/>
              <a:rect l="l" t="t"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0" name="Google Shape;30;p1"/>
            <p:cNvSpPr/>
            <p:nvPr/>
          </p:nvSpPr>
          <p:spPr>
            <a:xfrm>
              <a:off x="946501" y="5773415"/>
              <a:ext cx="38321" cy="228005"/>
            </a:xfrm>
            <a:custGeom>
              <a:avLst/>
              <a:gdLst/>
              <a:ahLst/>
              <a:cxnLst/>
              <a:rect l="l" t="t"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1" name="Google Shape;31;p1"/>
            <p:cNvSpPr/>
            <p:nvPr/>
          </p:nvSpPr>
          <p:spPr>
            <a:xfrm>
              <a:off x="979074" y="6323307"/>
              <a:ext cx="210760" cy="530733"/>
            </a:xfrm>
            <a:custGeom>
              <a:avLst/>
              <a:gdLst/>
              <a:ahLst/>
              <a:cxnLst/>
              <a:rect l="l" t="t"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grpSp>
      <p:sp>
        <p:nvSpPr>
          <p:cNvPr id="32" name="Google Shape;32;p1"/>
          <p:cNvSpPr/>
          <p:nvPr/>
        </p:nvSpPr>
        <p:spPr>
          <a:xfrm>
            <a:off x="-1" y="0"/>
            <a:ext cx="182882" cy="6858000"/>
          </a:xfrm>
          <a:prstGeom prst="rect">
            <a:avLst/>
          </a:prstGeom>
          <a:solidFill>
            <a:srgbClr val="766F5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3" name="Google Shape;33;p1"/>
          <p:cNvSpPr/>
          <p:nvPr/>
        </p:nvSpPr>
        <p:spPr>
          <a:xfrm rot="10800000" flipH="1">
            <a:off x="-4189" y="714375"/>
            <a:ext cx="1595613" cy="507297"/>
          </a:xfrm>
          <a:custGeom>
            <a:avLst/>
            <a:gdLst/>
            <a:ahLst/>
            <a:cxnLst/>
            <a:rect l="l" t="t"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34" name="Google Shape;34;p1"/>
          <p:cNvSpPr txBox="1">
            <a:spLocks noGrp="1"/>
          </p:cNvSpPr>
          <p:nvPr>
            <p:ph type="title"/>
          </p:nvPr>
        </p:nvSpPr>
        <p:spPr>
          <a:xfrm>
            <a:off x="457200" y="274637"/>
            <a:ext cx="8229600" cy="1325563"/>
          </a:xfrm>
          <a:prstGeom prst="rect">
            <a:avLst/>
          </a:prstGeom>
          <a:noFill/>
          <a:ln>
            <a:noFill/>
          </a:ln>
        </p:spPr>
        <p:txBody>
          <a:bodyPr spcFirstLastPara="1" wrap="square" lIns="45700" tIns="45700" rIns="45700" bIns="45700" anchor="t" anchorCtr="0">
            <a:noAutofit/>
          </a:bodyPr>
          <a:lstStyle>
            <a:lvl1pPr marR="0" lvl="0"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body" idx="1"/>
          </p:nvPr>
        </p:nvSpPr>
        <p:spPr>
          <a:xfrm>
            <a:off x="457200" y="1600200"/>
            <a:ext cx="8229600" cy="5257800"/>
          </a:xfrm>
          <a:prstGeom prst="rect">
            <a:avLst/>
          </a:prstGeom>
          <a:noFill/>
          <a:ln>
            <a:noFill/>
          </a:ln>
        </p:spPr>
        <p:txBody>
          <a:bodyPr spcFirstLastPara="1" wrap="square" lIns="45700" tIns="45700" rIns="45700"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2pPr>
            <a:lvl3pPr marL="1371600" marR="0" lvl="2"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3pPr>
            <a:lvl4pPr marL="1828800" marR="0" lvl="3"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4pPr>
            <a:lvl5pPr marL="2286000" marR="0" lvl="4"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5pPr>
            <a:lvl6pPr marL="2743200" marR="0" lvl="5"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6pPr>
            <a:lvl7pPr marL="3200400" marR="0" lvl="6"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7pPr>
            <a:lvl8pPr marL="3657600" marR="0" lvl="7"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8pPr>
            <a:lvl9pPr marL="4114800" marR="0" lvl="8"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sldNum" idx="12"/>
          </p:nvPr>
        </p:nvSpPr>
        <p:spPr>
          <a:xfrm>
            <a:off x="924913" y="782729"/>
            <a:ext cx="386667" cy="37523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1pPr>
            <a:lvl2pPr marL="0" marR="0" lvl="1"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2pPr>
            <a:lvl3pPr marL="0" marR="0" lvl="2"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3pPr>
            <a:lvl4pPr marL="0" marR="0" lvl="3"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4pPr>
            <a:lvl5pPr marL="0" marR="0" lvl="4"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5pPr>
            <a:lvl6pPr marL="0" marR="0" lvl="5"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6pPr>
            <a:lvl7pPr marL="0" marR="0" lvl="6"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7pPr>
            <a:lvl8pPr marL="0" marR="0" lvl="7"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8pPr>
            <a:lvl9pPr marL="0" marR="0" lvl="8" indent="0" algn="r" rtl="0">
              <a:lnSpc>
                <a:spcPct val="100000"/>
              </a:lnSpc>
              <a:spcBef>
                <a:spcPts val="0"/>
              </a:spcBef>
              <a:spcAft>
                <a:spcPts val="0"/>
              </a:spcAft>
              <a:buClr>
                <a:srgbClr val="FEFFFF"/>
              </a:buClr>
              <a:buSzPts val="2000"/>
              <a:buFont typeface="Arial"/>
              <a:buNone/>
              <a:defRPr sz="2000" b="0" i="0" u="none" strike="noStrike" cap="none">
                <a:solidFill>
                  <a:srgbClr val="FE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2"/>
          <p:cNvSpPr txBox="1">
            <a:spLocks noGrp="1"/>
          </p:cNvSpPr>
          <p:nvPr>
            <p:ph type="ctrTitle" idx="4294967295"/>
          </p:nvPr>
        </p:nvSpPr>
        <p:spPr>
          <a:xfrm>
            <a:off x="2148900" y="1680599"/>
            <a:ext cx="6768300" cy="1748400"/>
          </a:xfrm>
          <a:prstGeom prst="rect">
            <a:avLst/>
          </a:prstGeom>
          <a:no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262626"/>
              </a:buClr>
              <a:buSzPts val="3420"/>
              <a:buFont typeface="Century Gothic"/>
              <a:buNone/>
            </a:pPr>
            <a:r>
              <a:rPr lang="en-US" sz="3420" b="0" i="0" u="none" strike="noStrike" cap="none">
                <a:solidFill>
                  <a:srgbClr val="262626"/>
                </a:solidFill>
                <a:latin typeface="Century Gothic"/>
                <a:ea typeface="Century Gothic"/>
                <a:cs typeface="Century Gothic"/>
                <a:sym typeface="Century Gothic"/>
              </a:rPr>
              <a:t>The New Zealand Living Standards</a:t>
            </a:r>
            <a:r>
              <a:rPr lang="en-US" sz="3420"/>
              <a:t> </a:t>
            </a:r>
            <a:r>
              <a:rPr lang="en-US" sz="3420" b="0" i="0" u="none" strike="noStrike" cap="none">
                <a:solidFill>
                  <a:srgbClr val="262626"/>
                </a:solidFill>
                <a:latin typeface="Century Gothic"/>
                <a:ea typeface="Century Gothic"/>
                <a:cs typeface="Century Gothic"/>
                <a:sym typeface="Century Gothic"/>
              </a:rPr>
              <a:t>Framework and Wellbeing Budget</a:t>
            </a:r>
            <a:endParaRPr/>
          </a:p>
        </p:txBody>
      </p:sp>
      <p:sp>
        <p:nvSpPr>
          <p:cNvPr id="574" name="Google Shape;574;p52"/>
          <p:cNvSpPr txBox="1">
            <a:spLocks noGrp="1"/>
          </p:cNvSpPr>
          <p:nvPr>
            <p:ph type="subTitle" idx="4294967295"/>
          </p:nvPr>
        </p:nvSpPr>
        <p:spPr>
          <a:xfrm>
            <a:off x="2589212" y="4777378"/>
            <a:ext cx="8915401" cy="112628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595959"/>
              </a:buClr>
              <a:buSzPts val="1800"/>
              <a:buFont typeface="Noto Sans Symbols"/>
              <a:buNone/>
            </a:pPr>
            <a:r>
              <a:rPr lang="en-US" sz="1800" b="0" i="0" u="none" strike="noStrike" cap="none">
                <a:solidFill>
                  <a:srgbClr val="595959"/>
                </a:solidFill>
                <a:latin typeface="Century Gothic"/>
                <a:ea typeface="Century Gothic"/>
                <a:cs typeface="Century Gothic"/>
                <a:sym typeface="Century Gothic"/>
              </a:rPr>
              <a:t>Dr Tony Burton</a:t>
            </a:r>
            <a:endParaRPr/>
          </a:p>
          <a:p>
            <a:pPr marL="0" marR="0" lvl="0" indent="0" algn="l" rtl="0">
              <a:lnSpc>
                <a:spcPct val="100000"/>
              </a:lnSpc>
              <a:spcBef>
                <a:spcPts val="1000"/>
              </a:spcBef>
              <a:spcAft>
                <a:spcPts val="0"/>
              </a:spcAft>
              <a:buClr>
                <a:srgbClr val="595959"/>
              </a:buClr>
              <a:buSzPts val="1800"/>
              <a:buFont typeface="Noto Sans Symbols"/>
              <a:buNone/>
            </a:pPr>
            <a:r>
              <a:rPr lang="en-US" sz="1800" b="0" i="0" u="none" strike="noStrike" cap="none">
                <a:solidFill>
                  <a:srgbClr val="595959"/>
                </a:solidFill>
                <a:latin typeface="Century Gothic"/>
                <a:ea typeface="Century Gothic"/>
                <a:cs typeface="Century Gothic"/>
                <a:sym typeface="Century Gothic"/>
              </a:rPr>
              <a:t>Visiting Fellow, NZWRI, Auckland University of Technology</a:t>
            </a:r>
            <a:endParaRPr/>
          </a:p>
        </p:txBody>
      </p:sp>
      <p:sp>
        <p:nvSpPr>
          <p:cNvPr id="575" name="Google Shape;575;p52"/>
          <p:cNvSpPr/>
          <p:nvPr/>
        </p:nvSpPr>
        <p:spPr>
          <a:xfrm>
            <a:off x="7019925" y="6237287"/>
            <a:ext cx="2016125" cy="35066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 June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1"/>
          <p:cNvSpPr/>
          <p:nvPr/>
        </p:nvSpPr>
        <p:spPr>
          <a:xfrm>
            <a:off x="567266" y="106362"/>
            <a:ext cx="8280401" cy="6502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9051"/>
              </a:buClr>
              <a:buSzPts val="3600"/>
              <a:buFont typeface="Century Gothic"/>
              <a:buNone/>
            </a:pPr>
            <a:r>
              <a:rPr lang="en-US" sz="3600" b="1" i="0" u="none" strike="noStrike" cap="none">
                <a:solidFill>
                  <a:srgbClr val="009051"/>
                </a:solidFill>
                <a:latin typeface="Century Gothic"/>
                <a:ea typeface="Century Gothic"/>
                <a:cs typeface="Century Gothic"/>
                <a:sym typeface="Century Gothic"/>
              </a:rPr>
              <a:t>Sorting out what we </a:t>
            </a:r>
            <a:r>
              <a:rPr lang="en-US" sz="3600" b="1" i="0" u="sng" strike="noStrike" cap="none">
                <a:solidFill>
                  <a:srgbClr val="009051"/>
                </a:solidFill>
                <a:latin typeface="Century Gothic"/>
                <a:ea typeface="Century Gothic"/>
                <a:cs typeface="Century Gothic"/>
                <a:sym typeface="Century Gothic"/>
              </a:rPr>
              <a:t>are not</a:t>
            </a:r>
            <a:r>
              <a:rPr lang="en-US" sz="3600" b="1" i="0" u="none" strike="noStrike" cap="none">
                <a:solidFill>
                  <a:srgbClr val="009051"/>
                </a:solidFill>
                <a:latin typeface="Century Gothic"/>
                <a:ea typeface="Century Gothic"/>
                <a:cs typeface="Century Gothic"/>
                <a:sym typeface="Century Gothic"/>
              </a:rPr>
              <a:t> doing </a:t>
            </a:r>
            <a:endParaRPr/>
          </a:p>
        </p:txBody>
      </p:sp>
      <p:pic>
        <p:nvPicPr>
          <p:cNvPr id="636" name="Google Shape;636;p61"/>
          <p:cNvPicPr preferRelativeResize="0"/>
          <p:nvPr/>
        </p:nvPicPr>
        <p:blipFill rotWithShape="1">
          <a:blip r:embed="rId3">
            <a:alphaModFix/>
          </a:blip>
          <a:srcRect/>
          <a:stretch/>
        </p:blipFill>
        <p:spPr>
          <a:xfrm>
            <a:off x="1331640" y="1412776"/>
            <a:ext cx="7294711" cy="42701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2"/>
          <p:cNvSpPr txBox="1">
            <a:spLocks noGrp="1"/>
          </p:cNvSpPr>
          <p:nvPr>
            <p:ph type="title"/>
          </p:nvPr>
        </p:nvSpPr>
        <p:spPr>
          <a:xfrm>
            <a:off x="431800" y="157162"/>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b="1">
                <a:solidFill>
                  <a:srgbClr val="009051"/>
                </a:solidFill>
              </a:rPr>
              <a:t>What we are trying to achieve?</a:t>
            </a:r>
            <a:endParaRPr/>
          </a:p>
        </p:txBody>
      </p:sp>
      <p:grpSp>
        <p:nvGrpSpPr>
          <p:cNvPr id="642" name="Google Shape;642;p62"/>
          <p:cNvGrpSpPr/>
          <p:nvPr/>
        </p:nvGrpSpPr>
        <p:grpSpPr>
          <a:xfrm>
            <a:off x="611187" y="2420938"/>
            <a:ext cx="7848601" cy="3168651"/>
            <a:chOff x="0" y="0"/>
            <a:chExt cx="7848600" cy="3168650"/>
          </a:xfrm>
        </p:grpSpPr>
        <p:sp>
          <p:nvSpPr>
            <p:cNvPr id="643" name="Google Shape;643;p62"/>
            <p:cNvSpPr/>
            <p:nvPr/>
          </p:nvSpPr>
          <p:spPr>
            <a:xfrm>
              <a:off x="0" y="0"/>
              <a:ext cx="7848600" cy="3168650"/>
            </a:xfrm>
            <a:prstGeom prst="rect">
              <a:avLst/>
            </a:prstGeom>
            <a:noFill/>
            <a:ln w="38100"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644" name="Google Shape;644;p62"/>
            <p:cNvSpPr/>
            <p:nvPr/>
          </p:nvSpPr>
          <p:spPr>
            <a:xfrm>
              <a:off x="0" y="0"/>
              <a:ext cx="7848600" cy="2750962"/>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“[We are] using a Living Standards Framework </a:t>
              </a:r>
              <a:r>
                <a:rPr lang="en-US" sz="2400" b="1" i="0" u="none" strike="noStrike" cap="none">
                  <a:solidFill>
                    <a:srgbClr val="000000"/>
                  </a:solidFill>
                  <a:latin typeface="Arial"/>
                  <a:ea typeface="Arial"/>
                  <a:cs typeface="Arial"/>
                  <a:sym typeface="Arial"/>
                </a:rPr>
                <a:t>built off real data with concrete indicators </a:t>
              </a:r>
              <a:r>
                <a:rPr lang="en-US" sz="2400" b="0" i="0" u="none" strike="noStrike" cap="none">
                  <a:solidFill>
                    <a:srgbClr val="000000"/>
                  </a:solidFill>
                  <a:latin typeface="Arial"/>
                  <a:ea typeface="Arial"/>
                  <a:cs typeface="Arial"/>
                  <a:sym typeface="Arial"/>
                </a:rPr>
                <a:t>across the range of measures … I am producing a [Wellbeing Budget] that will have indicators across all of those areas and we are actually </a:t>
              </a:r>
              <a:r>
                <a:rPr lang="en-US" sz="2400" b="1" i="0" u="none" strike="noStrike" cap="none">
                  <a:solidFill>
                    <a:srgbClr val="000000"/>
                  </a:solidFill>
                  <a:latin typeface="Arial"/>
                  <a:ea typeface="Arial"/>
                  <a:cs typeface="Arial"/>
                  <a:sym typeface="Arial"/>
                </a:rPr>
                <a:t>using the evidence base to decide what to invest in for our long term intergenerational benefit</a:t>
              </a:r>
              <a:r>
                <a:rPr lang="en-US" sz="24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Hon. Grant Robertson New Zealand Minister of Finance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3"/>
          <p:cNvSpPr txBox="1">
            <a:spLocks noGrp="1"/>
          </p:cNvSpPr>
          <p:nvPr>
            <p:ph type="title"/>
          </p:nvPr>
        </p:nvSpPr>
        <p:spPr>
          <a:xfrm>
            <a:off x="431999" y="157148"/>
            <a:ext cx="8280002" cy="10800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FFFFFF"/>
              </a:buClr>
              <a:buSzPts val="3600"/>
              <a:buFont typeface="Century Gothic"/>
              <a:buNone/>
            </a:pPr>
            <a:r>
              <a:rPr lang="en-US" b="1">
                <a:solidFill>
                  <a:srgbClr val="38761D"/>
                </a:solidFill>
              </a:rPr>
              <a:t>Living Standards: The LSF dashboard</a:t>
            </a:r>
            <a:endParaRPr b="1">
              <a:solidFill>
                <a:srgbClr val="38761D"/>
              </a:solidFill>
            </a:endParaRPr>
          </a:p>
        </p:txBody>
      </p:sp>
      <p:pic>
        <p:nvPicPr>
          <p:cNvPr id="650" name="Google Shape;650;p63"/>
          <p:cNvPicPr preferRelativeResize="0"/>
          <p:nvPr/>
        </p:nvPicPr>
        <p:blipFill rotWithShape="1">
          <a:blip r:embed="rId3">
            <a:alphaModFix/>
          </a:blip>
          <a:srcRect/>
          <a:stretch/>
        </p:blipFill>
        <p:spPr>
          <a:xfrm>
            <a:off x="968043" y="2057401"/>
            <a:ext cx="3913521" cy="3260577"/>
          </a:xfrm>
          <a:prstGeom prst="rect">
            <a:avLst/>
          </a:prstGeom>
          <a:noFill/>
          <a:ln>
            <a:noFill/>
          </a:ln>
        </p:spPr>
      </p:pic>
      <p:pic>
        <p:nvPicPr>
          <p:cNvPr id="651" name="Google Shape;651;p63"/>
          <p:cNvPicPr preferRelativeResize="0"/>
          <p:nvPr/>
        </p:nvPicPr>
        <p:blipFill rotWithShape="1">
          <a:blip r:embed="rId4">
            <a:alphaModFix/>
          </a:blip>
          <a:srcRect/>
          <a:stretch/>
        </p:blipFill>
        <p:spPr>
          <a:xfrm>
            <a:off x="4881563" y="1982789"/>
            <a:ext cx="3916878" cy="3263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4"/>
          <p:cNvSpPr txBox="1">
            <a:spLocks noGrp="1"/>
          </p:cNvSpPr>
          <p:nvPr>
            <p:ph type="body" idx="1"/>
          </p:nvPr>
        </p:nvSpPr>
        <p:spPr>
          <a:xfrm>
            <a:off x="431999" y="1700808"/>
            <a:ext cx="8280002" cy="4788001"/>
          </a:xfrm>
          <a:prstGeom prst="rect">
            <a:avLst/>
          </a:prstGeom>
          <a:noFill/>
          <a:ln>
            <a:noFill/>
          </a:ln>
        </p:spPr>
        <p:txBody>
          <a:bodyPr spcFirstLastPara="1" wrap="square" lIns="45700" tIns="45700" rIns="45700" bIns="45700" anchor="t" anchorCtr="0">
            <a:noAutofit/>
          </a:bodyPr>
          <a:lstStyle/>
          <a:p>
            <a:pPr marL="285750" lvl="0" indent="-285750" algn="l" rtl="0">
              <a:lnSpc>
                <a:spcPct val="100000"/>
              </a:lnSpc>
              <a:spcBef>
                <a:spcPts val="0"/>
              </a:spcBef>
              <a:spcAft>
                <a:spcPts val="0"/>
              </a:spcAft>
              <a:buSzPts val="3000"/>
              <a:buChar char="•"/>
            </a:pPr>
            <a:r>
              <a:rPr lang="en-US" sz="3000"/>
              <a:t>A framework, aimed at improving the quality of the Treasury’s policy advice</a:t>
            </a:r>
            <a:endParaRPr/>
          </a:p>
          <a:p>
            <a:pPr marL="285750" lvl="0" indent="-285750" algn="l" rtl="0">
              <a:lnSpc>
                <a:spcPct val="100000"/>
              </a:lnSpc>
              <a:spcBef>
                <a:spcPts val="1200"/>
              </a:spcBef>
              <a:spcAft>
                <a:spcPts val="0"/>
              </a:spcAft>
              <a:buSzPts val="3000"/>
              <a:buChar char="•"/>
            </a:pPr>
            <a:r>
              <a:rPr lang="en-US" sz="3000"/>
              <a:t>The LSF draws on OECD analysis and amends it for NZ (cultural identity)</a:t>
            </a:r>
            <a:endParaRPr/>
          </a:p>
          <a:p>
            <a:pPr marL="285750" lvl="0" indent="-285750" algn="l" rtl="0">
              <a:lnSpc>
                <a:spcPct val="100000"/>
              </a:lnSpc>
              <a:spcBef>
                <a:spcPts val="1200"/>
              </a:spcBef>
              <a:spcAft>
                <a:spcPts val="0"/>
              </a:spcAft>
              <a:buSzPts val="3000"/>
              <a:buChar char="•"/>
            </a:pPr>
            <a:r>
              <a:rPr lang="en-US" sz="3000">
                <a:solidFill>
                  <a:srgbClr val="000000"/>
                </a:solidFill>
              </a:rPr>
              <a:t>The starting point is three questions:</a:t>
            </a:r>
            <a:endParaRPr/>
          </a:p>
          <a:p>
            <a:pPr marL="285750" lvl="0" indent="-285750" algn="l" rtl="0">
              <a:lnSpc>
                <a:spcPct val="90000"/>
              </a:lnSpc>
              <a:spcBef>
                <a:spcPts val="0"/>
              </a:spcBef>
              <a:spcAft>
                <a:spcPts val="0"/>
              </a:spcAft>
              <a:buSzPts val="2400"/>
              <a:buNone/>
            </a:pPr>
            <a:endParaRPr/>
          </a:p>
          <a:p>
            <a:pPr marL="742950" lvl="1" indent="-285750" algn="l" rtl="0">
              <a:lnSpc>
                <a:spcPct val="9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What are </a:t>
            </a:r>
            <a:r>
              <a:rPr lang="en-US" b="1" u="sng"/>
              <a:t>current</a:t>
            </a:r>
            <a:r>
              <a:rPr lang="en-US" u="sng"/>
              <a:t> </a:t>
            </a:r>
            <a:r>
              <a:rPr lang="en-US" sz="2200">
                <a:solidFill>
                  <a:srgbClr val="000000"/>
                </a:solidFill>
                <a:latin typeface="Arial"/>
                <a:ea typeface="Arial"/>
                <a:cs typeface="Arial"/>
                <a:sym typeface="Arial"/>
              </a:rPr>
              <a:t>outcomes? </a:t>
            </a:r>
            <a:endParaRPr sz="1800"/>
          </a:p>
          <a:p>
            <a:pPr marL="742950" lvl="1" indent="-171450" algn="l" rtl="0">
              <a:lnSpc>
                <a:spcPct val="90000"/>
              </a:lnSpc>
              <a:spcBef>
                <a:spcPts val="0"/>
              </a:spcBef>
              <a:spcAft>
                <a:spcPts val="0"/>
              </a:spcAft>
              <a:buClr>
                <a:srgbClr val="000000"/>
              </a:buClr>
              <a:buSzPts val="1800"/>
              <a:buNone/>
            </a:pPr>
            <a:endParaRPr sz="1800"/>
          </a:p>
          <a:p>
            <a:pPr marL="742950" lvl="1" indent="-285750" algn="l" rtl="0">
              <a:lnSpc>
                <a:spcPct val="9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Will these outcomes be </a:t>
            </a:r>
            <a:r>
              <a:rPr lang="en-US" b="1" u="sng"/>
              <a:t>sustained or improved</a:t>
            </a:r>
            <a:r>
              <a:rPr lang="en-US" sz="2200">
                <a:solidFill>
                  <a:srgbClr val="000000"/>
                </a:solidFill>
                <a:latin typeface="Arial"/>
                <a:ea typeface="Arial"/>
                <a:cs typeface="Arial"/>
                <a:sym typeface="Arial"/>
              </a:rPr>
              <a:t>? </a:t>
            </a:r>
            <a:endParaRPr sz="1800"/>
          </a:p>
          <a:p>
            <a:pPr marL="742950" lvl="1" indent="-171450" algn="l" rtl="0">
              <a:lnSpc>
                <a:spcPct val="90000"/>
              </a:lnSpc>
              <a:spcBef>
                <a:spcPts val="0"/>
              </a:spcBef>
              <a:spcAft>
                <a:spcPts val="0"/>
              </a:spcAft>
              <a:buClr>
                <a:srgbClr val="000000"/>
              </a:buClr>
              <a:buSzPts val="1800"/>
              <a:buNone/>
            </a:pPr>
            <a:endParaRPr sz="1800"/>
          </a:p>
          <a:p>
            <a:pPr marL="742950" lvl="1" indent="-285750" algn="l" rtl="0">
              <a:lnSpc>
                <a:spcPct val="9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How </a:t>
            </a:r>
            <a:r>
              <a:rPr lang="en-US" b="1" u="sng"/>
              <a:t>resilient</a:t>
            </a:r>
            <a:r>
              <a:rPr lang="en-US" sz="2200">
                <a:solidFill>
                  <a:srgbClr val="000000"/>
                </a:solidFill>
                <a:latin typeface="Arial"/>
                <a:ea typeface="Arial"/>
                <a:cs typeface="Arial"/>
                <a:sym typeface="Arial"/>
              </a:rPr>
              <a:t> is the system?</a:t>
            </a:r>
            <a:endParaRPr/>
          </a:p>
        </p:txBody>
      </p:sp>
      <p:sp>
        <p:nvSpPr>
          <p:cNvPr id="657" name="Google Shape;657;p64"/>
          <p:cNvSpPr txBox="1">
            <a:spLocks noGrp="1"/>
          </p:cNvSpPr>
          <p:nvPr>
            <p:ph type="title"/>
          </p:nvPr>
        </p:nvSpPr>
        <p:spPr>
          <a:xfrm>
            <a:off x="269875" y="244604"/>
            <a:ext cx="8604300" cy="1079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b="1">
                <a:solidFill>
                  <a:srgbClr val="009051"/>
                </a:solidFill>
              </a:rPr>
              <a:t>The LSF:  What is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5"/>
          <p:cNvSpPr txBox="1">
            <a:spLocks noGrp="1"/>
          </p:cNvSpPr>
          <p:nvPr>
            <p:ph type="body" idx="1"/>
          </p:nvPr>
        </p:nvSpPr>
        <p:spPr>
          <a:xfrm>
            <a:off x="431999" y="1700808"/>
            <a:ext cx="8280002" cy="4788001"/>
          </a:xfrm>
          <a:prstGeom prst="rect">
            <a:avLst/>
          </a:prstGeom>
          <a:noFill/>
          <a:ln>
            <a:noFill/>
          </a:ln>
        </p:spPr>
        <p:txBody>
          <a:bodyPr spcFirstLastPara="1" wrap="square" lIns="45700" tIns="45700" rIns="45700" bIns="45700" anchor="t" anchorCtr="0">
            <a:noAutofit/>
          </a:bodyPr>
          <a:lstStyle/>
          <a:p>
            <a:pPr marL="360000" lvl="0" indent="-207600" algn="l" rtl="0">
              <a:lnSpc>
                <a:spcPct val="110000"/>
              </a:lnSpc>
              <a:spcBef>
                <a:spcPts val="0"/>
              </a:spcBef>
              <a:spcAft>
                <a:spcPts val="0"/>
              </a:spcAft>
              <a:buClr>
                <a:srgbClr val="27AAE1"/>
              </a:buClr>
              <a:buSzPts val="2400"/>
              <a:buFont typeface="Arial"/>
              <a:buNone/>
            </a:pPr>
            <a:endParaRPr/>
          </a:p>
        </p:txBody>
      </p:sp>
      <p:sp>
        <p:nvSpPr>
          <p:cNvPr id="663" name="Google Shape;663;p65"/>
          <p:cNvSpPr txBox="1">
            <a:spLocks noGrp="1"/>
          </p:cNvSpPr>
          <p:nvPr>
            <p:ph type="title"/>
          </p:nvPr>
        </p:nvSpPr>
        <p:spPr>
          <a:xfrm>
            <a:off x="431800" y="157162"/>
            <a:ext cx="8604250" cy="1079501"/>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9051"/>
              </a:buClr>
              <a:buSzPts val="3600"/>
              <a:buFont typeface="Century Gothic"/>
              <a:buNone/>
            </a:pPr>
            <a:r>
              <a:rPr lang="en-US" b="1">
                <a:solidFill>
                  <a:srgbClr val="009051"/>
                </a:solidFill>
              </a:rPr>
              <a:t>Living Standards: Current wellbeing</a:t>
            </a:r>
            <a:endParaRPr/>
          </a:p>
        </p:txBody>
      </p:sp>
      <p:graphicFrame>
        <p:nvGraphicFramePr>
          <p:cNvPr id="664" name="Google Shape;664;p65"/>
          <p:cNvGraphicFramePr/>
          <p:nvPr/>
        </p:nvGraphicFramePr>
        <p:xfrm>
          <a:off x="412750" y="1289377"/>
          <a:ext cx="3000000" cy="3000000"/>
        </p:xfrm>
        <a:graphic>
          <a:graphicData uri="http://schemas.openxmlformats.org/drawingml/2006/table">
            <a:tbl>
              <a:tblPr>
                <a:noFill/>
                <a:tableStyleId>{9443B321-00A0-48EC-85D4-A61FBEC5EAFC}</a:tableStyleId>
              </a:tblPr>
              <a:tblGrid>
                <a:gridCol w="2880775">
                  <a:extLst>
                    <a:ext uri="{9D8B030D-6E8A-4147-A177-3AD203B41FA5}">
                      <a16:colId xmlns:a16="http://schemas.microsoft.com/office/drawing/2014/main" val="20000"/>
                    </a:ext>
                  </a:extLst>
                </a:gridCol>
                <a:gridCol w="2880775">
                  <a:extLst>
                    <a:ext uri="{9D8B030D-6E8A-4147-A177-3AD203B41FA5}">
                      <a16:colId xmlns:a16="http://schemas.microsoft.com/office/drawing/2014/main" val="20001"/>
                    </a:ext>
                  </a:extLst>
                </a:gridCol>
                <a:gridCol w="28807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Civic engagement and governance</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Voter turnout</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Proportion of the population reporting discrimination</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Housing </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Rooms per person</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Housing cost overburden</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Housing quality</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Safety</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Intentional homicide rate per 100,000</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Self-reported victimisation</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Feelings of safety</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Cultural identity</a:t>
                      </a:r>
                      <a:endParaRPr/>
                    </a:p>
                    <a:p>
                      <a:pPr marL="0" marR="0" lvl="0" indent="0" algn="l" rtl="0">
                        <a:lnSpc>
                          <a:spcPct val="100000"/>
                        </a:lnSpc>
                        <a:spcBef>
                          <a:spcPts val="0"/>
                        </a:spcBef>
                        <a:spcAft>
                          <a:spcPts val="0"/>
                        </a:spcAft>
                        <a:buClr>
                          <a:schemeClr val="dk1"/>
                        </a:buClr>
                        <a:buSzPts val="1200"/>
                        <a:buFont typeface="Calibri"/>
                        <a:buNone/>
                      </a:pPr>
                      <a:r>
                        <a:rPr lang="en-US" sz="1200" u="none" strike="noStrike" cap="none"/>
                        <a:t>Having a strong sense of identity, belonging, and ability to be oneself, and the existence value of cultural tāonga</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Knowledge and skills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Educational attainment of the adult population (upper secondary)</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Educational attainment of the adult population (tertiary)</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Cognitive skills at age 15</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Social connections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Social network support</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Loneliness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Time spent in positive social activities</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Environment</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Air quality (PM10)</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Air quality (PM2.5)</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Satisfaction with water quality</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Natural space footprint within a 1km radius of dwelling </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Income and consumption</a:t>
                      </a:r>
                      <a:endParaRPr/>
                    </a:p>
                    <a:p>
                      <a:pPr marL="0" marR="0" lvl="0" indent="0" algn="l" rtl="0">
                        <a:lnSpc>
                          <a:spcPct val="100000"/>
                        </a:lnSpc>
                        <a:spcBef>
                          <a:spcPts val="0"/>
                        </a:spcBef>
                        <a:spcAft>
                          <a:spcPts val="0"/>
                        </a:spcAft>
                        <a:buClr>
                          <a:schemeClr val="dk1"/>
                        </a:buClr>
                        <a:buSzPts val="1200"/>
                        <a:buFont typeface="Calibri"/>
                        <a:buNone/>
                      </a:pPr>
                      <a:r>
                        <a:rPr lang="en-US" sz="1200" u="none" strike="noStrike" cap="none"/>
                        <a:t>People's disposable income from all sources, how much people spend and the material possessions they have</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Subjective wellbeing</a:t>
                      </a:r>
                      <a:endParaRPr/>
                    </a:p>
                    <a:p>
                      <a:pPr marL="0" marR="0" lvl="0" indent="0" algn="l" rtl="0">
                        <a:lnSpc>
                          <a:spcPct val="100000"/>
                        </a:lnSpc>
                        <a:spcBef>
                          <a:spcPts val="0"/>
                        </a:spcBef>
                        <a:spcAft>
                          <a:spcPts val="0"/>
                        </a:spcAft>
                        <a:buClr>
                          <a:schemeClr val="dk1"/>
                        </a:buClr>
                        <a:buSzPts val="1200"/>
                        <a:buFont typeface="Calibri"/>
                        <a:buNone/>
                      </a:pPr>
                      <a:r>
                        <a:rPr lang="en-US" sz="1200" u="none" strike="noStrike" cap="none"/>
                        <a:t>Overall life satisfaction and sense of meaning and self</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Health</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Life expectancy at birth</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Self-reported health status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Limitations in daily activities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Proportion of the population with poor mental health</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Jobs and earnings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Unemployment rate</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Employment ate</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Median hourly earnings</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Work accidents rate</a:t>
                      </a:r>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Job strain</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1600"/>
                        <a:buFont typeface="Calibri"/>
                        <a:buNone/>
                      </a:pPr>
                      <a:r>
                        <a:rPr lang="en-US" sz="1600" b="1" u="none" strike="noStrike" cap="none"/>
                        <a:t>Time use</a:t>
                      </a:r>
                      <a:endParaRPr/>
                    </a:p>
                    <a:p>
                      <a:pPr marL="0" marR="0" lvl="1" indent="0" algn="l" rtl="0">
                        <a:lnSpc>
                          <a:spcPct val="100000"/>
                        </a:lnSpc>
                        <a:spcBef>
                          <a:spcPts val="0"/>
                        </a:spcBef>
                        <a:spcAft>
                          <a:spcPts val="0"/>
                        </a:spcAft>
                        <a:buClr>
                          <a:schemeClr val="dk1"/>
                        </a:buClr>
                        <a:buSzPts val="1200"/>
                        <a:buFont typeface="Calibri"/>
                        <a:buNone/>
                      </a:pPr>
                      <a:r>
                        <a:rPr lang="en-US" sz="1200" u="none" strike="noStrike" cap="none"/>
                        <a:t>The quality and quantity of people's leisure and recreation time (i.e. people's free time where they are not working or doing chores)</a:t>
                      </a:r>
                      <a:endParaRPr/>
                    </a:p>
                  </a:txBody>
                  <a:tcPr marL="45725" marR="45725" marT="45725" marB="45725">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6"/>
          <p:cNvSpPr txBox="1">
            <a:spLocks noGrp="1"/>
          </p:cNvSpPr>
          <p:nvPr>
            <p:ph type="title"/>
          </p:nvPr>
        </p:nvSpPr>
        <p:spPr>
          <a:xfrm>
            <a:off x="431999" y="157148"/>
            <a:ext cx="8280002" cy="10800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b="1">
                <a:solidFill>
                  <a:srgbClr val="009051"/>
                </a:solidFill>
              </a:rPr>
              <a:t>Living Standards: Capitals</a:t>
            </a:r>
            <a:endParaRPr/>
          </a:p>
        </p:txBody>
      </p:sp>
      <p:pic>
        <p:nvPicPr>
          <p:cNvPr id="670" name="Google Shape;670;p66"/>
          <p:cNvPicPr preferRelativeResize="0"/>
          <p:nvPr/>
        </p:nvPicPr>
        <p:blipFill rotWithShape="1">
          <a:blip r:embed="rId3">
            <a:alphaModFix/>
          </a:blip>
          <a:srcRect/>
          <a:stretch/>
        </p:blipFill>
        <p:spPr>
          <a:xfrm>
            <a:off x="47625" y="1773238"/>
            <a:ext cx="9048750" cy="4248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7"/>
          <p:cNvSpPr txBox="1">
            <a:spLocks noGrp="1"/>
          </p:cNvSpPr>
          <p:nvPr>
            <p:ph type="title"/>
          </p:nvPr>
        </p:nvSpPr>
        <p:spPr>
          <a:xfrm>
            <a:off x="431999" y="157148"/>
            <a:ext cx="8280002" cy="10800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9051"/>
              </a:buClr>
              <a:buSzPts val="3600"/>
              <a:buFont typeface="Century Gothic"/>
              <a:buNone/>
            </a:pPr>
            <a:r>
              <a:rPr lang="en-US" b="1">
                <a:solidFill>
                  <a:srgbClr val="009051"/>
                </a:solidFill>
              </a:rPr>
              <a:t>Informing Government priorities</a:t>
            </a:r>
            <a:endParaRPr/>
          </a:p>
        </p:txBody>
      </p:sp>
      <p:sp>
        <p:nvSpPr>
          <p:cNvPr id="676" name="Google Shape;676;p67"/>
          <p:cNvSpPr/>
          <p:nvPr/>
        </p:nvSpPr>
        <p:spPr>
          <a:xfrm>
            <a:off x="323850" y="2052638"/>
            <a:ext cx="1255713" cy="4227513"/>
          </a:xfrm>
          <a:prstGeom prst="rect">
            <a:avLst/>
          </a:prstGeom>
          <a:noFill/>
          <a:ln w="28575" cap="rnd" cmpd="sng">
            <a:solidFill>
              <a:schemeClr val="accent2"/>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77" name="Google Shape;677;p67"/>
          <p:cNvSpPr/>
          <p:nvPr/>
        </p:nvSpPr>
        <p:spPr>
          <a:xfrm>
            <a:off x="323850" y="3071813"/>
            <a:ext cx="1255713" cy="1950862"/>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Indicators</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Aotearoa</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New Zealand</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(IANZ)</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Stats NZ</a:t>
            </a:r>
            <a:endParaRPr/>
          </a:p>
        </p:txBody>
      </p:sp>
      <p:sp>
        <p:nvSpPr>
          <p:cNvPr id="678" name="Google Shape;678;p67"/>
          <p:cNvSpPr/>
          <p:nvPr/>
        </p:nvSpPr>
        <p:spPr>
          <a:xfrm>
            <a:off x="3011488" y="2047875"/>
            <a:ext cx="2901951" cy="587375"/>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79" name="Google Shape;679;p67"/>
          <p:cNvSpPr/>
          <p:nvPr/>
        </p:nvSpPr>
        <p:spPr>
          <a:xfrm>
            <a:off x="3024188" y="2722563"/>
            <a:ext cx="2901951" cy="935038"/>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80" name="Google Shape;680;p67"/>
          <p:cNvSpPr/>
          <p:nvPr/>
        </p:nvSpPr>
        <p:spPr>
          <a:xfrm>
            <a:off x="3036888" y="4452937"/>
            <a:ext cx="2901951" cy="588963"/>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81" name="Google Shape;681;p67"/>
          <p:cNvSpPr/>
          <p:nvPr/>
        </p:nvSpPr>
        <p:spPr>
          <a:xfrm>
            <a:off x="3040063" y="3754437"/>
            <a:ext cx="2901951" cy="587376"/>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82" name="Google Shape;682;p67"/>
          <p:cNvSpPr/>
          <p:nvPr/>
        </p:nvSpPr>
        <p:spPr>
          <a:xfrm>
            <a:off x="3043238" y="5122862"/>
            <a:ext cx="2901951" cy="587376"/>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83" name="Google Shape;683;p67"/>
          <p:cNvSpPr/>
          <p:nvPr/>
        </p:nvSpPr>
        <p:spPr>
          <a:xfrm>
            <a:off x="3043238" y="5818187"/>
            <a:ext cx="2901951" cy="588963"/>
          </a:xfrm>
          <a:prstGeom prst="rect">
            <a:avLst/>
          </a:prstGeom>
          <a:noFill/>
          <a:ln w="285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84" name="Google Shape;684;p67"/>
          <p:cNvSpPr/>
          <p:nvPr/>
        </p:nvSpPr>
        <p:spPr>
          <a:xfrm>
            <a:off x="3208971" y="2071688"/>
            <a:ext cx="2594296" cy="5555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Child Poverty measures</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Child Poverty Unit, DPMC</a:t>
            </a:r>
            <a:endParaRPr/>
          </a:p>
        </p:txBody>
      </p:sp>
      <p:sp>
        <p:nvSpPr>
          <p:cNvPr id="685" name="Google Shape;685;p67"/>
          <p:cNvSpPr/>
          <p:nvPr/>
        </p:nvSpPr>
        <p:spPr>
          <a:xfrm>
            <a:off x="2552700" y="2725738"/>
            <a:ext cx="3821113" cy="8222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Child and Youth Wellbeing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Outcomes Framework</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Child Wellbeing Unit, DPMC</a:t>
            </a:r>
            <a:endParaRPr/>
          </a:p>
        </p:txBody>
      </p:sp>
      <p:sp>
        <p:nvSpPr>
          <p:cNvPr id="686" name="Google Shape;686;p67"/>
          <p:cNvSpPr/>
          <p:nvPr/>
        </p:nvSpPr>
        <p:spPr>
          <a:xfrm>
            <a:off x="3044330" y="3733800"/>
            <a:ext cx="2929928" cy="5555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Environmental Report</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Ministry for Environment &amp; Stats NZ</a:t>
            </a:r>
            <a:endParaRPr/>
          </a:p>
        </p:txBody>
      </p:sp>
      <p:sp>
        <p:nvSpPr>
          <p:cNvPr id="687" name="Google Shape;687;p67"/>
          <p:cNvSpPr/>
          <p:nvPr/>
        </p:nvSpPr>
        <p:spPr>
          <a:xfrm>
            <a:off x="3174933" y="4441825"/>
            <a:ext cx="2544897" cy="5555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Social Report</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Ministry of Social Development</a:t>
            </a:r>
            <a:endParaRPr/>
          </a:p>
        </p:txBody>
      </p:sp>
      <p:sp>
        <p:nvSpPr>
          <p:cNvPr id="688" name="Google Shape;688;p67"/>
          <p:cNvSpPr/>
          <p:nvPr/>
        </p:nvSpPr>
        <p:spPr>
          <a:xfrm>
            <a:off x="2916238" y="5145087"/>
            <a:ext cx="3138488" cy="542825"/>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LSF</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The Treasury</a:t>
            </a:r>
            <a:endParaRPr/>
          </a:p>
        </p:txBody>
      </p:sp>
      <p:sp>
        <p:nvSpPr>
          <p:cNvPr id="689" name="Google Shape;689;p67"/>
          <p:cNvSpPr/>
          <p:nvPr/>
        </p:nvSpPr>
        <p:spPr>
          <a:xfrm>
            <a:off x="3232120" y="5937250"/>
            <a:ext cx="2430523" cy="31339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Other agency frameworks</a:t>
            </a:r>
            <a:endParaRPr/>
          </a:p>
        </p:txBody>
      </p:sp>
      <p:sp>
        <p:nvSpPr>
          <p:cNvPr id="690" name="Google Shape;690;p67"/>
          <p:cNvSpPr/>
          <p:nvPr/>
        </p:nvSpPr>
        <p:spPr>
          <a:xfrm>
            <a:off x="1687513" y="2052638"/>
            <a:ext cx="1231901" cy="4227513"/>
          </a:xfrm>
          <a:prstGeom prst="rightArrow">
            <a:avLst>
              <a:gd name="adj1" fmla="val 50000"/>
              <a:gd name="adj2" fmla="val 48936"/>
            </a:avLst>
          </a:prstGeom>
          <a:noFill/>
          <a:ln w="158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91" name="Google Shape;691;p67"/>
          <p:cNvSpPr/>
          <p:nvPr/>
        </p:nvSpPr>
        <p:spPr>
          <a:xfrm>
            <a:off x="1744663" y="3367087"/>
            <a:ext cx="1161825" cy="150802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IANZ will </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be a key </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data source </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but agencies</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will also use </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other data</a:t>
            </a:r>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sources </a:t>
            </a:r>
            <a:endParaRPr/>
          </a:p>
        </p:txBody>
      </p:sp>
      <p:sp>
        <p:nvSpPr>
          <p:cNvPr id="692" name="Google Shape;692;p67"/>
          <p:cNvSpPr/>
          <p:nvPr/>
        </p:nvSpPr>
        <p:spPr>
          <a:xfrm>
            <a:off x="7008813" y="2071688"/>
            <a:ext cx="1776412" cy="4227513"/>
          </a:xfrm>
          <a:prstGeom prst="rect">
            <a:avLst/>
          </a:prstGeom>
          <a:noFill/>
          <a:ln w="28575" cap="rnd" cmpd="sng">
            <a:solidFill>
              <a:srgbClr val="C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93" name="Google Shape;693;p67"/>
          <p:cNvSpPr/>
          <p:nvPr/>
        </p:nvSpPr>
        <p:spPr>
          <a:xfrm>
            <a:off x="6918245" y="2474913"/>
            <a:ext cx="1951198" cy="3436762"/>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Cabinet and</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Cabinet</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Committees</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Government </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priority setting </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and value </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judgements</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93663" marR="0" lvl="0" indent="-101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 </a:t>
            </a:r>
            <a:r>
              <a:rPr lang="en-US" sz="1600" b="1" i="0" u="none" strike="noStrike" cap="none">
                <a:solidFill>
                  <a:srgbClr val="000000"/>
                </a:solidFill>
                <a:latin typeface="Arial"/>
                <a:ea typeface="Arial"/>
                <a:cs typeface="Arial"/>
                <a:sym typeface="Arial"/>
              </a:rPr>
              <a:t>Budget Strategy</a:t>
            </a:r>
            <a:endParaRPr/>
          </a:p>
          <a:p>
            <a:pPr marL="93663" marR="0" lvl="0" indent="-101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 Strategic Policy</a:t>
            </a:r>
            <a:endParaRPr/>
          </a:p>
          <a:p>
            <a:pPr marL="93663" marR="0" lvl="0" indent="-1016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 Regulation </a:t>
            </a:r>
            <a:endParaRPr/>
          </a:p>
        </p:txBody>
      </p:sp>
      <p:sp>
        <p:nvSpPr>
          <p:cNvPr id="694" name="Google Shape;694;p67"/>
          <p:cNvSpPr/>
          <p:nvPr/>
        </p:nvSpPr>
        <p:spPr>
          <a:xfrm>
            <a:off x="6054725" y="2055813"/>
            <a:ext cx="847725" cy="4227513"/>
          </a:xfrm>
          <a:prstGeom prst="rightArrow">
            <a:avLst>
              <a:gd name="adj1" fmla="val 50000"/>
              <a:gd name="adj2" fmla="val 48936"/>
            </a:avLst>
          </a:prstGeom>
          <a:noFill/>
          <a:ln w="15875" cap="rnd" cmpd="sng">
            <a:solidFill>
              <a:srgbClr val="78230C"/>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695" name="Google Shape;695;p67"/>
          <p:cNvSpPr/>
          <p:nvPr/>
        </p:nvSpPr>
        <p:spPr>
          <a:xfrm>
            <a:off x="0" y="1263650"/>
            <a:ext cx="1835150" cy="6952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MEASUREMENT</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a:t>
            </a:r>
            <a:endParaRPr/>
          </a:p>
        </p:txBody>
      </p:sp>
      <p:sp>
        <p:nvSpPr>
          <p:cNvPr id="696" name="Google Shape;696;p67"/>
          <p:cNvSpPr/>
          <p:nvPr/>
        </p:nvSpPr>
        <p:spPr>
          <a:xfrm>
            <a:off x="2206625" y="1270000"/>
            <a:ext cx="4802188" cy="6952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AGENCY FRAMEWORKS AND REPORTING</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INFORMATION, ANALYSIS, ADVICE</a:t>
            </a:r>
            <a:endParaRPr/>
          </a:p>
        </p:txBody>
      </p:sp>
      <p:sp>
        <p:nvSpPr>
          <p:cNvPr id="697" name="Google Shape;697;p67"/>
          <p:cNvSpPr/>
          <p:nvPr/>
        </p:nvSpPr>
        <p:spPr>
          <a:xfrm>
            <a:off x="6742113" y="1301750"/>
            <a:ext cx="2303462" cy="6952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MINISTERIAL DECISIONS AND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PRIORITIES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8"/>
          <p:cNvSpPr txBox="1">
            <a:spLocks noGrp="1"/>
          </p:cNvSpPr>
          <p:nvPr>
            <p:ph type="title"/>
          </p:nvPr>
        </p:nvSpPr>
        <p:spPr>
          <a:xfrm>
            <a:off x="431800" y="157162"/>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b="1">
                <a:solidFill>
                  <a:srgbClr val="009051"/>
                </a:solidFill>
              </a:rPr>
              <a:t>The Wellbeing Budget 2019</a:t>
            </a:r>
            <a:endParaRPr/>
          </a:p>
        </p:txBody>
      </p:sp>
      <p:pic>
        <p:nvPicPr>
          <p:cNvPr id="703" name="Google Shape;703;p68"/>
          <p:cNvPicPr preferRelativeResize="0"/>
          <p:nvPr/>
        </p:nvPicPr>
        <p:blipFill rotWithShape="1">
          <a:blip r:embed="rId3">
            <a:alphaModFix/>
          </a:blip>
          <a:srcRect b="32481"/>
          <a:stretch/>
        </p:blipFill>
        <p:spPr>
          <a:xfrm>
            <a:off x="1116012" y="1484312"/>
            <a:ext cx="6935788" cy="3384551"/>
          </a:xfrm>
          <a:prstGeom prst="rect">
            <a:avLst/>
          </a:prstGeom>
          <a:noFill/>
          <a:ln>
            <a:noFill/>
          </a:ln>
        </p:spPr>
      </p:pic>
      <p:sp>
        <p:nvSpPr>
          <p:cNvPr id="704" name="Google Shape;704;p68"/>
          <p:cNvSpPr/>
          <p:nvPr/>
        </p:nvSpPr>
        <p:spPr>
          <a:xfrm>
            <a:off x="1278996" y="4814358"/>
            <a:ext cx="8532813" cy="2955165"/>
          </a:xfrm>
          <a:prstGeom prst="rect">
            <a:avLst/>
          </a:prstGeom>
          <a:noFill/>
          <a:ln>
            <a:noFill/>
          </a:ln>
        </p:spPr>
        <p:txBody>
          <a:bodyPr spcFirstLastPara="1" wrap="square" lIns="46025" tIns="46025" rIns="46025" bIns="46025" anchor="t" anchorCtr="0">
            <a:noAutofit/>
          </a:bodyPr>
          <a:lstStyle/>
          <a:p>
            <a:pPr marL="0" marR="0" lvl="0" indent="0" algn="l" rtl="0">
              <a:lnSpc>
                <a:spcPct val="88000"/>
              </a:lnSpc>
              <a:spcBef>
                <a:spcPts val="0"/>
              </a:spcBef>
              <a:spcAft>
                <a:spcPts val="0"/>
              </a:spcAft>
              <a:buClr>
                <a:srgbClr val="404040"/>
              </a:buClr>
              <a:buSzPts val="2200"/>
              <a:buFont typeface="Century Gothic"/>
              <a:buNone/>
            </a:pPr>
            <a:r>
              <a:rPr lang="en-US" sz="2200" b="0" i="0" u="none" strike="noStrike" cap="none">
                <a:solidFill>
                  <a:srgbClr val="404040"/>
                </a:solidFill>
                <a:latin typeface="Century Gothic"/>
                <a:ea typeface="Century Gothic"/>
                <a:cs typeface="Century Gothic"/>
                <a:sym typeface="Century Gothic"/>
              </a:rPr>
              <a:t>Five priorities for 2019:</a:t>
            </a:r>
            <a:endParaRPr/>
          </a:p>
          <a:p>
            <a:pPr marL="719137" marR="0" lvl="1" indent="-358775" algn="l" rtl="0">
              <a:lnSpc>
                <a:spcPct val="88000"/>
              </a:lnSpc>
              <a:spcBef>
                <a:spcPts val="400"/>
              </a:spcBef>
              <a:spcAft>
                <a:spcPts val="0"/>
              </a:spcAft>
              <a:buClr>
                <a:srgbClr val="404040"/>
              </a:buClr>
              <a:buSzPts val="1300"/>
              <a:buFont typeface="Arial"/>
              <a:buChar char="–"/>
            </a:pPr>
            <a:r>
              <a:rPr lang="en-US" sz="1300" b="0" i="0" u="none" strike="noStrike" cap="none">
                <a:solidFill>
                  <a:srgbClr val="404040"/>
                </a:solidFill>
                <a:latin typeface="Century Gothic"/>
                <a:ea typeface="Century Gothic"/>
                <a:cs typeface="Century Gothic"/>
                <a:sym typeface="Century Gothic"/>
              </a:rPr>
              <a:t>a sustainable and low-emissions economy </a:t>
            </a:r>
            <a:endParaRPr/>
          </a:p>
          <a:p>
            <a:pPr marL="719137" marR="0" lvl="1" indent="-358775" algn="l" rtl="0">
              <a:lnSpc>
                <a:spcPct val="88000"/>
              </a:lnSpc>
              <a:spcBef>
                <a:spcPts val="400"/>
              </a:spcBef>
              <a:spcAft>
                <a:spcPts val="0"/>
              </a:spcAft>
              <a:buClr>
                <a:srgbClr val="404040"/>
              </a:buClr>
              <a:buSzPts val="1300"/>
              <a:buFont typeface="Arial"/>
              <a:buChar char="–"/>
            </a:pPr>
            <a:r>
              <a:rPr lang="en-US" sz="1300" b="0" i="0" u="none" strike="noStrike" cap="none">
                <a:solidFill>
                  <a:srgbClr val="404040"/>
                </a:solidFill>
                <a:latin typeface="Century Gothic"/>
                <a:ea typeface="Century Gothic"/>
                <a:cs typeface="Century Gothic"/>
                <a:sym typeface="Century Gothic"/>
              </a:rPr>
              <a:t>supporting digital participation</a:t>
            </a:r>
            <a:endParaRPr/>
          </a:p>
          <a:p>
            <a:pPr marL="719137" marR="0" lvl="1" indent="-358775" algn="l" rtl="0">
              <a:lnSpc>
                <a:spcPct val="88000"/>
              </a:lnSpc>
              <a:spcBef>
                <a:spcPts val="400"/>
              </a:spcBef>
              <a:spcAft>
                <a:spcPts val="0"/>
              </a:spcAft>
              <a:buClr>
                <a:srgbClr val="404040"/>
              </a:buClr>
              <a:buSzPts val="1300"/>
              <a:buFont typeface="Arial"/>
              <a:buChar char="–"/>
            </a:pPr>
            <a:r>
              <a:rPr lang="en-US" sz="1300" b="0" i="0" u="none" strike="noStrike" cap="none">
                <a:solidFill>
                  <a:srgbClr val="404040"/>
                </a:solidFill>
                <a:latin typeface="Century Gothic"/>
                <a:ea typeface="Century Gothic"/>
                <a:cs typeface="Century Gothic"/>
                <a:sym typeface="Century Gothic"/>
              </a:rPr>
              <a:t>lifting Māori and Pacific incomes, skills, opportunities </a:t>
            </a:r>
            <a:endParaRPr/>
          </a:p>
          <a:p>
            <a:pPr marL="719137" marR="0" lvl="1" indent="-358775" algn="l" rtl="0">
              <a:lnSpc>
                <a:spcPct val="88000"/>
              </a:lnSpc>
              <a:spcBef>
                <a:spcPts val="400"/>
              </a:spcBef>
              <a:spcAft>
                <a:spcPts val="0"/>
              </a:spcAft>
              <a:buClr>
                <a:srgbClr val="404040"/>
              </a:buClr>
              <a:buSzPts val="1300"/>
              <a:buFont typeface="Arial"/>
              <a:buChar char="–"/>
            </a:pPr>
            <a:r>
              <a:rPr lang="en-US" sz="1300" b="0" i="0" u="none" strike="noStrike" cap="none">
                <a:solidFill>
                  <a:srgbClr val="404040"/>
                </a:solidFill>
                <a:latin typeface="Century Gothic"/>
                <a:ea typeface="Century Gothic"/>
                <a:cs typeface="Century Gothic"/>
                <a:sym typeface="Century Gothic"/>
              </a:rPr>
              <a:t>reducing child poverty and family violence, improving child wellbeing,</a:t>
            </a:r>
            <a:endParaRPr/>
          </a:p>
          <a:p>
            <a:pPr marL="719137" marR="0" lvl="1" indent="-358775" algn="l" rtl="0">
              <a:lnSpc>
                <a:spcPct val="88000"/>
              </a:lnSpc>
              <a:spcBef>
                <a:spcPts val="400"/>
              </a:spcBef>
              <a:spcAft>
                <a:spcPts val="0"/>
              </a:spcAft>
              <a:buClr>
                <a:srgbClr val="404040"/>
              </a:buClr>
              <a:buSzPts val="1300"/>
              <a:buFont typeface="Arial"/>
              <a:buChar char="–"/>
            </a:pPr>
            <a:r>
              <a:rPr lang="en-US" sz="1300" b="0" i="0" u="none" strike="noStrike" cap="none">
                <a:solidFill>
                  <a:srgbClr val="404040"/>
                </a:solidFill>
                <a:latin typeface="Century Gothic"/>
                <a:ea typeface="Century Gothic"/>
                <a:cs typeface="Century Gothic"/>
                <a:sym typeface="Century Gothic"/>
              </a:rPr>
              <a:t>supporting mental wellbeing</a:t>
            </a:r>
            <a:endParaRPr/>
          </a:p>
          <a:p>
            <a:pPr marL="358775" marR="0" lvl="0" indent="-244475" algn="l" rtl="0">
              <a:lnSpc>
                <a:spcPct val="88000"/>
              </a:lnSpc>
              <a:spcBef>
                <a:spcPts val="400"/>
              </a:spcBef>
              <a:spcAft>
                <a:spcPts val="0"/>
              </a:spcAft>
              <a:buClr>
                <a:srgbClr val="40404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285750" marR="0" lvl="0" indent="-171450" algn="l" rtl="0">
              <a:lnSpc>
                <a:spcPct val="88000"/>
              </a:lnSpc>
              <a:spcBef>
                <a:spcPts val="1200"/>
              </a:spcBef>
              <a:spcAft>
                <a:spcPts val="0"/>
              </a:spcAft>
              <a:buClr>
                <a:srgbClr val="40404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9"/>
          <p:cNvSpPr txBox="1">
            <a:spLocks noGrp="1"/>
          </p:cNvSpPr>
          <p:nvPr>
            <p:ph type="title"/>
          </p:nvPr>
        </p:nvSpPr>
        <p:spPr>
          <a:xfrm>
            <a:off x="431999" y="157148"/>
            <a:ext cx="8280000" cy="1080000"/>
          </a:xfrm>
          <a:prstGeom prst="rect">
            <a:avLst/>
          </a:prstGeom>
        </p:spPr>
        <p:txBody>
          <a:bodyPr spcFirstLastPara="1" wrap="square" lIns="45700" tIns="45700" rIns="45700" bIns="45700" anchor="t" anchorCtr="0">
            <a:noAutofit/>
          </a:bodyPr>
          <a:lstStyle/>
          <a:p>
            <a:pPr marL="0" lvl="0" indent="0" algn="ctr" rtl="0">
              <a:spcBef>
                <a:spcPts val="0"/>
              </a:spcBef>
              <a:spcAft>
                <a:spcPts val="0"/>
              </a:spcAft>
              <a:buNone/>
            </a:pPr>
            <a:r>
              <a:rPr lang="en-US" b="1">
                <a:solidFill>
                  <a:srgbClr val="38761D"/>
                </a:solidFill>
              </a:rPr>
              <a:t>What will we do differently?</a:t>
            </a:r>
            <a:endParaRPr b="1">
              <a:solidFill>
                <a:srgbClr val="38761D"/>
              </a:solidFill>
            </a:endParaRPr>
          </a:p>
        </p:txBody>
      </p:sp>
      <p:pic>
        <p:nvPicPr>
          <p:cNvPr id="710" name="Google Shape;710;p69"/>
          <p:cNvPicPr preferRelativeResize="0"/>
          <p:nvPr/>
        </p:nvPicPr>
        <p:blipFill>
          <a:blip r:embed="rId3">
            <a:alphaModFix/>
          </a:blip>
          <a:stretch>
            <a:fillRect/>
          </a:stretch>
        </p:blipFill>
        <p:spPr>
          <a:xfrm>
            <a:off x="2249088" y="1237150"/>
            <a:ext cx="5610225" cy="525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0"/>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i="0" u="none" strike="noStrike" cap="none">
                <a:solidFill>
                  <a:srgbClr val="009051"/>
                </a:solidFill>
                <a:latin typeface="Century Gothic"/>
                <a:ea typeface="Century Gothic"/>
                <a:cs typeface="Century Gothic"/>
                <a:sym typeface="Century Gothic"/>
              </a:rPr>
              <a:t>Risks</a:t>
            </a:r>
            <a:endParaRPr sz="3204" b="1" i="0" u="none" strike="noStrike" cap="none">
              <a:solidFill>
                <a:srgbClr val="009051"/>
              </a:solidFill>
              <a:latin typeface="Century Gothic"/>
              <a:ea typeface="Century Gothic"/>
              <a:cs typeface="Century Gothic"/>
              <a:sym typeface="Century Gothic"/>
            </a:endParaRPr>
          </a:p>
        </p:txBody>
      </p:sp>
      <p:sp>
        <p:nvSpPr>
          <p:cNvPr id="716" name="Google Shape;716;p70"/>
          <p:cNvSpPr/>
          <p:nvPr/>
        </p:nvSpPr>
        <p:spPr>
          <a:xfrm>
            <a:off x="2362074" y="1446875"/>
            <a:ext cx="6423900" cy="4155000"/>
          </a:xfrm>
          <a:prstGeom prst="rect">
            <a:avLst/>
          </a:prstGeom>
          <a:noFill/>
          <a:ln>
            <a:noFill/>
          </a:ln>
        </p:spPr>
        <p:txBody>
          <a:bodyPr spcFirstLastPara="1" wrap="square" lIns="45700" tIns="45700" rIns="45700" bIns="45700" anchor="t" anchorCtr="0">
            <a:noAutofit/>
          </a:bodyPr>
          <a:lstStyle/>
          <a:p>
            <a:pPr marL="342900" marR="0" lvl="1" indent="-342900" algn="l" rtl="0">
              <a:lnSpc>
                <a:spcPct val="120000"/>
              </a:lnSpc>
              <a:spcBef>
                <a:spcPts val="0"/>
              </a:spcBef>
              <a:spcAft>
                <a:spcPts val="0"/>
              </a:spcAft>
              <a:buClr>
                <a:srgbClr val="000000"/>
              </a:buClr>
              <a:buSzPts val="2000"/>
              <a:buFont typeface="Arial"/>
              <a:buChar char="•"/>
            </a:pPr>
            <a:r>
              <a:rPr lang="en-US" sz="2000"/>
              <a:t>Overselling of current state of knowledge</a:t>
            </a:r>
            <a:endParaRPr sz="2000"/>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Capability: </a:t>
            </a:r>
            <a:r>
              <a:rPr lang="en-US" sz="2000"/>
              <a:t>Wellbeing approach </a:t>
            </a:r>
            <a:r>
              <a:rPr lang="en-US" sz="2000" b="0" i="0" u="none" strike="noStrike" cap="none">
                <a:solidFill>
                  <a:srgbClr val="000000"/>
                </a:solidFill>
                <a:latin typeface="Arial"/>
                <a:ea typeface="Arial"/>
                <a:cs typeface="Arial"/>
                <a:sym typeface="Arial"/>
              </a:rPr>
              <a:t>is harder because it is about a wider range of </a:t>
            </a:r>
            <a:r>
              <a:rPr lang="en-US" sz="2000"/>
              <a:t>government activity</a:t>
            </a:r>
            <a:r>
              <a:rPr lang="en-US" sz="2000" b="0" i="0" u="none" strike="noStrike" cap="none">
                <a:solidFill>
                  <a:srgbClr val="000000"/>
                </a:solidFill>
                <a:latin typeface="Arial"/>
                <a:ea typeface="Arial"/>
                <a:cs typeface="Arial"/>
                <a:sym typeface="Arial"/>
              </a:rPr>
              <a:t>. The public service needs wider functional numeracy.</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Multiple interpretations of wellbeing: some of these could not plausibly be subjects of government action.</a:t>
            </a:r>
            <a:endParaRPr/>
          </a:p>
          <a:p>
            <a:pPr marL="342900" marR="0" lvl="1" indent="-342900" algn="l" rtl="0">
              <a:lnSpc>
                <a:spcPct val="120000"/>
              </a:lnSpc>
              <a:spcBef>
                <a:spcPts val="0"/>
              </a:spcBef>
              <a:spcAft>
                <a:spcPts val="0"/>
              </a:spcAft>
              <a:buClr>
                <a:srgbClr val="000000"/>
              </a:buClr>
              <a:buSzPts val="2000"/>
              <a:buFont typeface="Arial"/>
              <a:buChar char="•"/>
            </a:pPr>
            <a:r>
              <a:rPr lang="en-US" sz="2000"/>
              <a:t>S</a:t>
            </a:r>
            <a:r>
              <a:rPr lang="en-US" sz="2000" b="0" i="0" u="none" strike="noStrike" cap="none">
                <a:solidFill>
                  <a:srgbClr val="000000"/>
                </a:solidFill>
                <a:latin typeface="Arial"/>
                <a:ea typeface="Arial"/>
                <a:cs typeface="Arial"/>
                <a:sym typeface="Arial"/>
              </a:rPr>
              <a:t>ervice line agencies see wellbeing as </a:t>
            </a:r>
            <a:r>
              <a:rPr lang="en-US" sz="2000"/>
              <a:t>justifying what </a:t>
            </a:r>
            <a:r>
              <a:rPr lang="en-US" sz="2000" b="0" i="0" u="none" strike="noStrike" cap="none">
                <a:solidFill>
                  <a:srgbClr val="000000"/>
                </a:solidFill>
                <a:latin typeface="Arial"/>
                <a:ea typeface="Arial"/>
                <a:cs typeface="Arial"/>
                <a:sym typeface="Arial"/>
              </a:rPr>
              <a:t>they </a:t>
            </a:r>
            <a:r>
              <a:rPr lang="en-US" sz="2000" b="0" i="0" u="sng" strike="noStrike" cap="none">
                <a:solidFill>
                  <a:srgbClr val="000000"/>
                </a:solidFill>
                <a:latin typeface="Arial"/>
                <a:ea typeface="Arial"/>
                <a:cs typeface="Arial"/>
                <a:sym typeface="Arial"/>
              </a:rPr>
              <a:t>currently</a:t>
            </a:r>
            <a:r>
              <a:rPr lang="en-US" sz="2000" b="0" i="0" u="none" strike="noStrike" cap="none">
                <a:solidFill>
                  <a:srgbClr val="000000"/>
                </a:solidFill>
                <a:latin typeface="Arial"/>
                <a:ea typeface="Arial"/>
                <a:cs typeface="Arial"/>
                <a:sym typeface="Arial"/>
              </a:rPr>
              <a:t> do. </a:t>
            </a:r>
            <a:r>
              <a:rPr lang="en-US" sz="2000"/>
              <a:t>Most work on </a:t>
            </a:r>
            <a:r>
              <a:rPr lang="en-US" sz="2000" b="0" i="0" u="none" strike="noStrike" cap="none">
                <a:solidFill>
                  <a:srgbClr val="000000"/>
                </a:solidFill>
                <a:latin typeface="Arial"/>
                <a:ea typeface="Arial"/>
                <a:cs typeface="Arial"/>
                <a:sym typeface="Arial"/>
              </a:rPr>
              <a:t>wellbeing is about agencies doing something </a:t>
            </a:r>
            <a:r>
              <a:rPr lang="en-US" sz="2000" b="0" i="0" u="sng" strike="noStrike" cap="none">
                <a:solidFill>
                  <a:srgbClr val="000000"/>
                </a:solidFill>
                <a:latin typeface="Arial"/>
                <a:ea typeface="Arial"/>
                <a:cs typeface="Arial"/>
                <a:sym typeface="Arial"/>
              </a:rPr>
              <a:t>different</a:t>
            </a:r>
            <a:r>
              <a:rPr lang="en-US" sz="2000" b="0" i="0" u="none" strike="noStrike" cap="none">
                <a:solidFill>
                  <a:srgbClr val="000000"/>
                </a:solidFill>
                <a:latin typeface="Arial"/>
                <a:ea typeface="Arial"/>
                <a:cs typeface="Arial"/>
                <a:sym typeface="Arial"/>
              </a:rPr>
              <a:t>. This is an unresolved tension.</a:t>
            </a:r>
            <a:endParaRPr/>
          </a:p>
          <a:p>
            <a:pPr marL="342900" marR="0" lvl="1" indent="-342900" algn="l" rtl="0">
              <a:lnSpc>
                <a:spcPct val="120000"/>
              </a:lnSpc>
              <a:spcBef>
                <a:spcPts val="0"/>
              </a:spcBef>
              <a:spcAft>
                <a:spcPts val="0"/>
              </a:spcAft>
              <a:buClr>
                <a:srgbClr val="000000"/>
              </a:buClr>
              <a:buSzPts val="2000"/>
              <a:buFont typeface="Arial"/>
              <a:buChar char="•"/>
            </a:pPr>
            <a:r>
              <a:rPr lang="en-US" sz="2000"/>
              <a:t>Credible i</a:t>
            </a:r>
            <a:r>
              <a:rPr lang="en-US" sz="2000" b="0" i="0" u="none" strike="noStrike" cap="none">
                <a:solidFill>
                  <a:srgbClr val="000000"/>
                </a:solidFill>
                <a:latin typeface="Arial"/>
                <a:ea typeface="Arial"/>
                <a:cs typeface="Arial"/>
                <a:sym typeface="Arial"/>
              </a:rPr>
              <a:t>nternational leadership is needed to move beyond domestic political agendas.</a:t>
            </a: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3"/>
          <p:cNvSpPr txBox="1">
            <a:spLocks noGrp="1"/>
          </p:cNvSpPr>
          <p:nvPr>
            <p:ph type="title"/>
          </p:nvPr>
        </p:nvSpPr>
        <p:spPr>
          <a:xfrm>
            <a:off x="414866" y="140229"/>
            <a:ext cx="8604251"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sz="3600" b="1" i="0" u="none" strike="noStrike" cap="none">
                <a:solidFill>
                  <a:srgbClr val="009051"/>
                </a:solidFill>
                <a:latin typeface="Century Gothic"/>
                <a:ea typeface="Century Gothic"/>
                <a:cs typeface="Century Gothic"/>
                <a:sym typeface="Century Gothic"/>
              </a:rPr>
              <a:t>What we are trying to achieve?</a:t>
            </a:r>
            <a:endParaRPr sz="3600" b="1" i="0" u="none" strike="noStrike" cap="none">
              <a:solidFill>
                <a:srgbClr val="009051"/>
              </a:solidFill>
              <a:latin typeface="Century Gothic"/>
              <a:ea typeface="Century Gothic"/>
              <a:cs typeface="Century Gothic"/>
              <a:sym typeface="Century Gothic"/>
            </a:endParaRPr>
          </a:p>
        </p:txBody>
      </p:sp>
      <p:sp>
        <p:nvSpPr>
          <p:cNvPr id="581" name="Google Shape;581;p53"/>
          <p:cNvSpPr/>
          <p:nvPr/>
        </p:nvSpPr>
        <p:spPr>
          <a:xfrm>
            <a:off x="1075483" y="1720842"/>
            <a:ext cx="7848600" cy="3416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Two questions I get asked about NZ Treasury work on wellbeing:</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a:p>
          <a:p>
            <a:pPr marL="561473" marR="0" lvl="1" indent="-228600" algn="l" rtl="0">
              <a:lnSpc>
                <a:spcPct val="15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 What difference will it make?</a:t>
            </a:r>
            <a:endParaRPr/>
          </a:p>
          <a:p>
            <a:pPr marL="561473" marR="0" lvl="1" indent="-228600" algn="l" rtl="0">
              <a:lnSpc>
                <a:spcPct val="15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 What will I </a:t>
            </a:r>
            <a:r>
              <a:rPr lang="en-US" sz="3600" b="0" i="0" u="sng" strike="noStrike" cap="none">
                <a:solidFill>
                  <a:srgbClr val="000000"/>
                </a:solidFill>
                <a:latin typeface="Arial"/>
                <a:ea typeface="Arial"/>
                <a:cs typeface="Arial"/>
                <a:sym typeface="Arial"/>
              </a:rPr>
              <a:t>do</a:t>
            </a:r>
            <a:r>
              <a:rPr lang="en-US" sz="3600" b="0" i="0" u="none" strike="noStrike" cap="none">
                <a:solidFill>
                  <a:srgbClr val="000000"/>
                </a:solidFill>
                <a:latin typeface="Arial"/>
                <a:ea typeface="Arial"/>
                <a:cs typeface="Arial"/>
                <a:sym typeface="Arial"/>
              </a:rPr>
              <a:t> differently?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1"/>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i="0" u="none" strike="noStrike" cap="none">
                <a:solidFill>
                  <a:srgbClr val="009051"/>
                </a:solidFill>
                <a:latin typeface="Century Gothic"/>
                <a:ea typeface="Century Gothic"/>
                <a:cs typeface="Century Gothic"/>
                <a:sym typeface="Century Gothic"/>
              </a:rPr>
              <a:t>Next steps for wellbeing</a:t>
            </a:r>
            <a:endParaRPr sz="3204" b="1" i="0" u="none" strike="noStrike" cap="none">
              <a:solidFill>
                <a:srgbClr val="009051"/>
              </a:solidFill>
              <a:latin typeface="Century Gothic"/>
              <a:ea typeface="Century Gothic"/>
              <a:cs typeface="Century Gothic"/>
              <a:sym typeface="Century Gothic"/>
            </a:endParaRPr>
          </a:p>
        </p:txBody>
      </p:sp>
      <p:sp>
        <p:nvSpPr>
          <p:cNvPr id="722" name="Google Shape;722;p71"/>
          <p:cNvSpPr/>
          <p:nvPr/>
        </p:nvSpPr>
        <p:spPr>
          <a:xfrm>
            <a:off x="2344050" y="1152000"/>
            <a:ext cx="6590100" cy="4893600"/>
          </a:xfrm>
          <a:prstGeom prst="rect">
            <a:avLst/>
          </a:prstGeom>
          <a:noFill/>
          <a:ln>
            <a:noFill/>
          </a:ln>
        </p:spPr>
        <p:txBody>
          <a:bodyPr spcFirstLastPara="1" wrap="square" lIns="45700" tIns="45700" rIns="45700" bIns="45700" anchor="t" anchorCtr="0">
            <a:noAutofit/>
          </a:bodyPr>
          <a:lstStyle/>
          <a:p>
            <a:pPr marL="0" marR="0" lvl="1" indent="0" algn="l" rtl="0">
              <a:lnSpc>
                <a:spcPct val="120000"/>
              </a:lnSpc>
              <a:spcBef>
                <a:spcPts val="0"/>
              </a:spcBef>
              <a:spcAft>
                <a:spcPts val="0"/>
              </a:spcAft>
              <a:buClr>
                <a:srgbClr val="000000"/>
              </a:buClr>
              <a:buSzPts val="2000"/>
              <a:buFont typeface="Arial"/>
              <a:buNone/>
            </a:pPr>
            <a:r>
              <a:rPr lang="en-US" sz="2400" b="1" i="0" u="none" strike="noStrike" cap="none">
                <a:solidFill>
                  <a:srgbClr val="000000"/>
                </a:solidFill>
              </a:rPr>
              <a:t>Develop the technical background</a:t>
            </a:r>
            <a:endParaRPr sz="2400" b="1"/>
          </a:p>
          <a:p>
            <a:pPr marL="285750" marR="0" lvl="1" indent="-28575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 theory driven </a:t>
            </a:r>
            <a:r>
              <a:rPr lang="en-US" sz="2000"/>
              <a:t>and </a:t>
            </a:r>
            <a:r>
              <a:rPr lang="en-US" sz="2000" b="0" i="0" u="none" strike="noStrike" cap="none">
                <a:solidFill>
                  <a:srgbClr val="000000"/>
                </a:solidFill>
                <a:latin typeface="Arial"/>
                <a:ea typeface="Arial"/>
                <a:cs typeface="Arial"/>
                <a:sym typeface="Arial"/>
              </a:rPr>
              <a:t>detailed equivalent to the SNA</a:t>
            </a:r>
            <a:endParaRPr/>
          </a:p>
          <a:p>
            <a:pPr marL="285750" marR="0" lvl="1" indent="-28575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Improve statistical </a:t>
            </a:r>
            <a:r>
              <a:rPr lang="en-US" sz="2000"/>
              <a:t>indicators so they are </a:t>
            </a:r>
            <a:r>
              <a:rPr lang="en-US" sz="2000" b="0" i="0" u="none" strike="noStrike" cap="none">
                <a:solidFill>
                  <a:srgbClr val="000000"/>
                </a:solidFill>
                <a:latin typeface="Arial"/>
                <a:ea typeface="Arial"/>
                <a:cs typeface="Arial"/>
                <a:sym typeface="Arial"/>
              </a:rPr>
              <a:t>policy relevant</a:t>
            </a:r>
            <a:endParaRPr/>
          </a:p>
          <a:p>
            <a:pPr marL="285750" marR="0" lvl="1" indent="-158750" algn="l"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a:p>
            <a:pPr marL="0" marR="0" lvl="1" indent="0" algn="l" rtl="0">
              <a:lnSpc>
                <a:spcPct val="120000"/>
              </a:lnSpc>
              <a:spcBef>
                <a:spcPts val="0"/>
              </a:spcBef>
              <a:spcAft>
                <a:spcPts val="0"/>
              </a:spcAft>
              <a:buClr>
                <a:srgbClr val="000000"/>
              </a:buClr>
              <a:buSzPts val="2000"/>
              <a:buFont typeface="Arial"/>
              <a:buNone/>
            </a:pPr>
            <a:r>
              <a:rPr lang="en-US" sz="2400" b="1" i="0" u="none" strike="noStrike" cap="none">
                <a:solidFill>
                  <a:srgbClr val="000000"/>
                </a:solidFill>
              </a:rPr>
              <a:t>Content development</a:t>
            </a:r>
            <a:endParaRPr sz="2400" b="1"/>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Time use</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Culture</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Those </a:t>
            </a:r>
            <a:r>
              <a:rPr lang="en-US" sz="2000"/>
              <a:t>ex</a:t>
            </a:r>
            <a:r>
              <a:rPr lang="en-US" sz="2000" b="0" i="0" u="none" strike="noStrike" cap="none">
                <a:solidFill>
                  <a:srgbClr val="000000"/>
                </a:solidFill>
                <a:latin typeface="Arial"/>
                <a:ea typeface="Arial"/>
                <a:cs typeface="Arial"/>
                <a:sym typeface="Arial"/>
              </a:rPr>
              <a:t>cluded: children, non-citizens and citizens abroad</a:t>
            </a:r>
            <a:endParaRPr/>
          </a:p>
          <a:p>
            <a:pPr marL="342900" marR="0" lvl="1" indent="-215900" algn="l"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a:p>
            <a:pPr marL="0" marR="0" lvl="1" indent="0" algn="l" rtl="0">
              <a:lnSpc>
                <a:spcPct val="120000"/>
              </a:lnSpc>
              <a:spcBef>
                <a:spcPts val="0"/>
              </a:spcBef>
              <a:spcAft>
                <a:spcPts val="0"/>
              </a:spcAft>
              <a:buClr>
                <a:srgbClr val="000000"/>
              </a:buClr>
              <a:buSzPts val="2000"/>
              <a:buFont typeface="Arial"/>
              <a:buNone/>
            </a:pPr>
            <a:r>
              <a:rPr lang="en-US" sz="2400" b="1" i="0" u="none" strike="noStrike" cap="none">
                <a:solidFill>
                  <a:srgbClr val="000000"/>
                </a:solidFill>
              </a:rPr>
              <a:t>Process</a:t>
            </a:r>
            <a:endParaRPr sz="2400" b="1"/>
          </a:p>
          <a:p>
            <a:pPr marL="0" marR="0" lvl="1" indent="0" algn="l"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An international body to provide technical leadership, independent of domestic political pressures</a:t>
            </a: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2"/>
          <p:cNvSpPr txBox="1">
            <a:spLocks noGrp="1"/>
          </p:cNvSpPr>
          <p:nvPr>
            <p:ph type="body" idx="1"/>
          </p:nvPr>
        </p:nvSpPr>
        <p:spPr>
          <a:xfrm>
            <a:off x="431999" y="1700808"/>
            <a:ext cx="8280000" cy="4788000"/>
          </a:xfrm>
          <a:prstGeom prst="rect">
            <a:avLst/>
          </a:prstGeom>
        </p:spPr>
        <p:txBody>
          <a:bodyPr spcFirstLastPara="1" wrap="square" lIns="45700" tIns="45700" rIns="45700" bIns="45700" anchor="ctr" anchorCtr="0">
            <a:noAutofit/>
          </a:bodyPr>
          <a:lstStyle/>
          <a:p>
            <a:pPr marL="0" lvl="0" indent="0" algn="ctr" rtl="0">
              <a:spcBef>
                <a:spcPts val="400"/>
              </a:spcBef>
              <a:spcAft>
                <a:spcPts val="0"/>
              </a:spcAft>
              <a:buNone/>
            </a:pPr>
            <a:r>
              <a:rPr lang="en-US" sz="3600" b="1">
                <a:solidFill>
                  <a:srgbClr val="38761D"/>
                </a:solidFill>
              </a:rPr>
              <a:t>SOME EXTRA SLIDES</a:t>
            </a:r>
            <a:endParaRPr sz="3600" b="1">
              <a:solidFill>
                <a:srgbClr val="38761D"/>
              </a:solidFill>
            </a:endParaRPr>
          </a:p>
        </p:txBody>
      </p:sp>
      <p:sp>
        <p:nvSpPr>
          <p:cNvPr id="728" name="Google Shape;728;p72"/>
          <p:cNvSpPr txBox="1">
            <a:spLocks noGrp="1"/>
          </p:cNvSpPr>
          <p:nvPr>
            <p:ph type="title"/>
          </p:nvPr>
        </p:nvSpPr>
        <p:spPr>
          <a:xfrm>
            <a:off x="431999" y="157148"/>
            <a:ext cx="8280000" cy="1080000"/>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aphicFrame>
        <p:nvGraphicFramePr>
          <p:cNvPr id="733" name="Google Shape;733;p73"/>
          <p:cNvGraphicFramePr/>
          <p:nvPr/>
        </p:nvGraphicFramePr>
        <p:xfrm>
          <a:off x="179387" y="1412875"/>
          <a:ext cx="3000000" cy="3000000"/>
        </p:xfrm>
        <a:graphic>
          <a:graphicData uri="http://schemas.openxmlformats.org/drawingml/2006/table">
            <a:tbl>
              <a:tblPr firstRow="1" bandRow="1">
                <a:noFill/>
                <a:tableStyleId>{9443B321-00A0-48EC-85D4-A61FBEC5EAFC}</a:tableStyleId>
              </a:tblPr>
              <a:tblGrid>
                <a:gridCol w="4266400">
                  <a:extLst>
                    <a:ext uri="{9D8B030D-6E8A-4147-A177-3AD203B41FA5}">
                      <a16:colId xmlns:a16="http://schemas.microsoft.com/office/drawing/2014/main" val="20000"/>
                    </a:ext>
                  </a:extLst>
                </a:gridCol>
                <a:gridCol w="4266400">
                  <a:extLst>
                    <a:ext uri="{9D8B030D-6E8A-4147-A177-3AD203B41FA5}">
                      <a16:colId xmlns:a16="http://schemas.microsoft.com/office/drawing/2014/main" val="20001"/>
                    </a:ext>
                  </a:extLst>
                </a:gridCol>
              </a:tblGrid>
              <a:tr h="449250">
                <a:tc>
                  <a:txBody>
                    <a:bodyPr/>
                    <a:lstStyle/>
                    <a:p>
                      <a:pPr marL="0" marR="0" lvl="0" indent="0" algn="ctr" rtl="0">
                        <a:lnSpc>
                          <a:spcPct val="100000"/>
                        </a:lnSpc>
                        <a:spcBef>
                          <a:spcPts val="0"/>
                        </a:spcBef>
                        <a:spcAft>
                          <a:spcPts val="0"/>
                        </a:spcAft>
                        <a:buClr>
                          <a:srgbClr val="FFFFFF"/>
                        </a:buClr>
                        <a:buSzPts val="1800"/>
                        <a:buFont typeface="Calibri"/>
                        <a:buNone/>
                      </a:pPr>
                      <a:r>
                        <a:rPr lang="en-US" sz="1800" b="1" u="none" strike="noStrike" cap="none">
                          <a:solidFill>
                            <a:srgbClr val="FFFFFF"/>
                          </a:solidFill>
                        </a:rPr>
                        <a:t>Living Standards Framework</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1800"/>
                        <a:buFont typeface="Calibri"/>
                        <a:buNone/>
                      </a:pPr>
                      <a:r>
                        <a:rPr lang="en-US" sz="1800" b="1" u="none" strike="noStrike" cap="none">
                          <a:solidFill>
                            <a:srgbClr val="FFFFFF"/>
                          </a:solidFill>
                        </a:rPr>
                        <a:t>Wellbeing Budget</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49250">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u="none" strike="noStrike" cap="none"/>
                        <a:t>Tool developed by the Treasury</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u="none" strike="noStrike" cap="none"/>
                        <a:t>Policy decisions made by Ministers</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extLst>
                  <a:ext uri="{0D108BD9-81ED-4DB2-BD59-A6C34878D82A}">
                    <a16:rowId xmlns:a16="http://schemas.microsoft.com/office/drawing/2014/main" val="10001"/>
                  </a:ext>
                </a:extLst>
              </a:tr>
              <a:tr h="1107775">
                <a:tc>
                  <a:txBody>
                    <a:bodyPr/>
                    <a:lstStyle/>
                    <a:p>
                      <a:pPr marL="0" marR="0" lvl="0" indent="0" algn="ctr" rtl="0">
                        <a:lnSpc>
                          <a:spcPct val="100000"/>
                        </a:lnSpc>
                        <a:spcBef>
                          <a:spcPts val="0"/>
                        </a:spcBef>
                        <a:spcAft>
                          <a:spcPts val="0"/>
                        </a:spcAft>
                        <a:buClr>
                          <a:schemeClr val="dk1"/>
                        </a:buClr>
                        <a:buSzPts val="1800"/>
                        <a:buFont typeface="Calibri"/>
                        <a:buNone/>
                      </a:pPr>
                      <a:r>
                        <a:rPr lang="en-US" sz="1800" i="1" u="none" strike="noStrike" cap="none"/>
                        <a:t>The Treasury aims to provide broadly-focused advice to help governments make decisions that improve wellbeing</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i="1" u="none" strike="noStrike" cap="none"/>
                        <a:t>The Government allocates resources in its Budget using evidence from the Treasury’s LSF and other sources</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E7E6"/>
                    </a:solidFill>
                  </a:tcPr>
                </a:tc>
                <a:extLst>
                  <a:ext uri="{0D108BD9-81ED-4DB2-BD59-A6C34878D82A}">
                    <a16:rowId xmlns:a16="http://schemas.microsoft.com/office/drawing/2014/main" val="10002"/>
                  </a:ext>
                </a:extLst>
              </a:tr>
              <a:tr h="343407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The LSF:</a:t>
                      </a:r>
                      <a:endParaRPr/>
                    </a:p>
                    <a:p>
                      <a:pPr marL="0" marR="0" lvl="0" indent="0" algn="l" rtl="0">
                        <a:lnSpc>
                          <a:spcPct val="100000"/>
                        </a:lnSpc>
                        <a:spcBef>
                          <a:spcPts val="0"/>
                        </a:spcBef>
                        <a:spcAft>
                          <a:spcPts val="0"/>
                        </a:spcAft>
                        <a:buClr>
                          <a:schemeClr val="dk1"/>
                        </a:buClr>
                        <a:buSzPts val="2000"/>
                        <a:buFont typeface="Calibri"/>
                        <a:buNone/>
                      </a:pPr>
                      <a:endParaRPr sz="2000" u="none" strike="noStrike" cap="none"/>
                    </a:p>
                    <a:p>
                      <a:pPr marL="0" marR="0" lvl="0" indent="0" algn="l" rtl="0">
                        <a:lnSpc>
                          <a:spcPct val="100000"/>
                        </a:lnSpc>
                        <a:spcBef>
                          <a:spcPts val="0"/>
                        </a:spcBef>
                        <a:spcAft>
                          <a:spcPts val="0"/>
                        </a:spcAft>
                        <a:buClr>
                          <a:schemeClr val="dk1"/>
                        </a:buClr>
                        <a:buSzPts val="2000"/>
                        <a:buFont typeface="Calibri"/>
                        <a:buNone/>
                      </a:pPr>
                      <a:endParaRPr sz="2000" u="none" strike="noStrike" cap="none"/>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is an enduring framework</a:t>
                      </a:r>
                      <a:endParaRPr/>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feeds into the Treasury’s advice</a:t>
                      </a:r>
                      <a:endParaRPr/>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illustrates trade-offs between policy options</a:t>
                      </a:r>
                      <a:endParaRPr/>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helps the Government decide its policy priorities</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The Wellbeing Budget:</a:t>
                      </a:r>
                      <a:endParaRPr/>
                    </a:p>
                    <a:p>
                      <a:pPr marL="0" marR="0" lvl="0" indent="0" algn="l" rtl="0">
                        <a:lnSpc>
                          <a:spcPct val="100000"/>
                        </a:lnSpc>
                        <a:spcBef>
                          <a:spcPts val="0"/>
                        </a:spcBef>
                        <a:spcAft>
                          <a:spcPts val="0"/>
                        </a:spcAft>
                        <a:buClr>
                          <a:schemeClr val="dk1"/>
                        </a:buClr>
                        <a:buSzPts val="2000"/>
                        <a:buFont typeface="Calibri"/>
                        <a:buNone/>
                      </a:pPr>
                      <a:endParaRPr sz="2000" u="none" strike="noStrike" cap="none"/>
                    </a:p>
                    <a:p>
                      <a:pPr marL="0" marR="0" lvl="0" indent="0" algn="l" rtl="0">
                        <a:lnSpc>
                          <a:spcPct val="100000"/>
                        </a:lnSpc>
                        <a:spcBef>
                          <a:spcPts val="0"/>
                        </a:spcBef>
                        <a:spcAft>
                          <a:spcPts val="0"/>
                        </a:spcAft>
                        <a:buClr>
                          <a:schemeClr val="dk1"/>
                        </a:buClr>
                        <a:buSzPts val="2000"/>
                        <a:buFont typeface="Calibri"/>
                        <a:buNone/>
                      </a:pPr>
                      <a:endParaRPr sz="2000" u="none" strike="noStrike" cap="none"/>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Sets out the Government’s  spending priorities</a:t>
                      </a:r>
                      <a:endParaRPr/>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Uses indicators to make decisions (and, over time, measure their impact)</a:t>
                      </a:r>
                      <a:endParaRPr/>
                    </a:p>
                    <a:p>
                      <a:pPr marL="742950" marR="0" lvl="1" indent="-285750" algn="l" rtl="0">
                        <a:lnSpc>
                          <a:spcPct val="100000"/>
                        </a:lnSpc>
                        <a:spcBef>
                          <a:spcPts val="0"/>
                        </a:spcBef>
                        <a:spcAft>
                          <a:spcPts val="0"/>
                        </a:spcAft>
                        <a:buClr>
                          <a:schemeClr val="dk1"/>
                        </a:buClr>
                        <a:buSzPts val="1800"/>
                        <a:buFont typeface="Arial"/>
                        <a:buChar char="•"/>
                      </a:pPr>
                      <a:r>
                        <a:rPr lang="en-US" sz="1800" u="none" strike="noStrike" cap="none"/>
                        <a:t>Requires departments/agencies to work together to deliver wellbeing objectives</a:t>
                      </a:r>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0CCCA"/>
                    </a:solidFill>
                  </a:tcPr>
                </a:tc>
                <a:extLst>
                  <a:ext uri="{0D108BD9-81ED-4DB2-BD59-A6C34878D82A}">
                    <a16:rowId xmlns:a16="http://schemas.microsoft.com/office/drawing/2014/main" val="10003"/>
                  </a:ext>
                </a:extLst>
              </a:tr>
            </a:tbl>
          </a:graphicData>
        </a:graphic>
      </p:graphicFrame>
      <p:sp>
        <p:nvSpPr>
          <p:cNvPr id="734" name="Google Shape;734;p73"/>
          <p:cNvSpPr txBox="1">
            <a:spLocks noGrp="1"/>
          </p:cNvSpPr>
          <p:nvPr>
            <p:ph type="title"/>
          </p:nvPr>
        </p:nvSpPr>
        <p:spPr>
          <a:xfrm>
            <a:off x="431800" y="157162"/>
            <a:ext cx="8604250" cy="1079501"/>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9051"/>
              </a:buClr>
              <a:buSzPts val="3600"/>
              <a:buFont typeface="Century Gothic"/>
              <a:buNone/>
            </a:pPr>
            <a:r>
              <a:rPr lang="en-US" b="1">
                <a:solidFill>
                  <a:srgbClr val="009051"/>
                </a:solidFill>
              </a:rPr>
              <a:t>LSF v Wellbeing Budget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4"/>
          <p:cNvSpPr/>
          <p:nvPr/>
        </p:nvSpPr>
        <p:spPr>
          <a:xfrm>
            <a:off x="928158" y="1454530"/>
            <a:ext cx="7848600" cy="4866300"/>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Attempt 1: 2002 Heckman's Life cycle approach </a:t>
            </a:r>
            <a:endParaRPr/>
          </a:p>
          <a:p>
            <a:pPr marL="457200" marR="0" lvl="4" indent="0" algn="ctr" rtl="0">
              <a:lnSpc>
                <a:spcPct val="12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review of the literature on how the process and experiences of childhood have a later impact on well-being; how child development and outcomes are influenced by individual, family and communal factors and how risk and resilience can be used to indicate that an individual is at increased or decreased risk of negative outcomes. ”</a:t>
            </a:r>
            <a:endParaRPr/>
          </a:p>
          <a:p>
            <a:pPr marL="0" marR="0" lvl="1" indent="45720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Problem:</a:t>
            </a:r>
            <a:endParaRPr/>
          </a:p>
          <a:p>
            <a:pPr marL="1383630" marR="0" lvl="3" indent="-24063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Essentially a review of overseas academic literature </a:t>
            </a:r>
            <a:r>
              <a:rPr lang="en-US" sz="2400"/>
              <a:t>on child development</a:t>
            </a:r>
            <a:r>
              <a:rPr lang="en-US" sz="2400" b="0" i="0" u="none" strike="noStrike" cap="none">
                <a:solidFill>
                  <a:srgbClr val="000000"/>
                </a:solidFill>
                <a:latin typeface="Arial"/>
                <a:ea typeface="Arial"/>
                <a:cs typeface="Arial"/>
                <a:sym typeface="Arial"/>
              </a:rPr>
              <a:t>.</a:t>
            </a:r>
            <a:endParaRPr/>
          </a:p>
          <a:p>
            <a:pPr marL="1383630" marR="0" lvl="3" indent="-24063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Overly abstract framework with little New Zealand policy relevance.</a:t>
            </a:r>
            <a:endParaRPr/>
          </a:p>
          <a:p>
            <a:pPr marL="1383630" marR="0" lvl="3" indent="-24063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No engagement with public or implementation agencies </a:t>
            </a:r>
            <a:endParaRPr/>
          </a:p>
        </p:txBody>
      </p:sp>
      <p:sp>
        <p:nvSpPr>
          <p:cNvPr id="740" name="Google Shape;740;p74"/>
          <p:cNvSpPr txBox="1">
            <a:spLocks noGrp="1"/>
          </p:cNvSpPr>
          <p:nvPr>
            <p:ph type="title"/>
          </p:nvPr>
        </p:nvSpPr>
        <p:spPr>
          <a:xfrm>
            <a:off x="269875" y="72496"/>
            <a:ext cx="8604300" cy="1079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several attempts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75"/>
          <p:cNvSpPr txBox="1">
            <a:spLocks noGrp="1"/>
          </p:cNvSpPr>
          <p:nvPr>
            <p:ph type="title"/>
          </p:nvPr>
        </p:nvSpPr>
        <p:spPr>
          <a:xfrm>
            <a:off x="269875" y="72496"/>
            <a:ext cx="8604300" cy="1079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several attempts</a:t>
            </a:r>
            <a:endParaRPr/>
          </a:p>
        </p:txBody>
      </p:sp>
      <p:sp>
        <p:nvSpPr>
          <p:cNvPr id="746" name="Google Shape;746;p75"/>
          <p:cNvSpPr/>
          <p:nvPr/>
        </p:nvSpPr>
        <p:spPr>
          <a:xfrm>
            <a:off x="928158" y="1454530"/>
            <a:ext cx="7848600" cy="3410100"/>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Attempt 2a: 2011 Build on the OECD approach</a:t>
            </a:r>
            <a:endParaRPr/>
          </a:p>
          <a:p>
            <a:pPr marL="457200" marR="0" lvl="4" indent="0" algn="ctr" rtl="0">
              <a:lnSpc>
                <a:spcPct val="12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“Ultimately, decisions about acceptable levels of factors within the</a:t>
            </a:r>
            <a:r>
              <a:rPr lang="en-US"/>
              <a:t> </a:t>
            </a:r>
            <a:r>
              <a:rPr lang="en-US" sz="1400" b="0" i="0" u="none" strike="noStrike" cap="none">
                <a:solidFill>
                  <a:srgbClr val="000000"/>
                </a:solidFill>
                <a:latin typeface="Arial"/>
                <a:ea typeface="Arial"/>
                <a:cs typeface="Arial"/>
                <a:sym typeface="Arial"/>
              </a:rPr>
              <a:t>Framework, distributional choices, and trade-offs between competing</a:t>
            </a:r>
            <a:r>
              <a:rPr lang="en-US"/>
              <a:t> </a:t>
            </a:r>
            <a:r>
              <a:rPr lang="en-US" sz="1400" b="0" i="0" u="none" strike="noStrike" cap="none">
                <a:solidFill>
                  <a:srgbClr val="000000"/>
                </a:solidFill>
                <a:latin typeface="Arial"/>
                <a:ea typeface="Arial"/>
                <a:cs typeface="Arial"/>
                <a:sym typeface="Arial"/>
              </a:rPr>
              <a:t>goods are ethical and political in nature and are therefore not amenable to</a:t>
            </a:r>
            <a:r>
              <a:rPr lang="en-US"/>
              <a:t> </a:t>
            </a:r>
            <a:r>
              <a:rPr lang="en-US" sz="1400" b="0" i="0" u="none" strike="noStrike" cap="none">
                <a:solidFill>
                  <a:srgbClr val="000000"/>
                </a:solidFill>
                <a:latin typeface="Arial"/>
                <a:ea typeface="Arial"/>
                <a:cs typeface="Arial"/>
                <a:sym typeface="Arial"/>
              </a:rPr>
              <a:t>definitive policy solutions. However, </a:t>
            </a:r>
            <a:r>
              <a:rPr lang="en-US" sz="1400" b="1" i="0" u="none" strike="noStrike" cap="none">
                <a:solidFill>
                  <a:srgbClr val="000000"/>
                </a:solidFill>
                <a:latin typeface="Arial"/>
                <a:ea typeface="Arial"/>
                <a:cs typeface="Arial"/>
                <a:sym typeface="Arial"/>
              </a:rPr>
              <a:t>highlighting these choices and tradeoffs will help ensure Treasury’s advice is robust and that governments’ decisions are well-informed</a:t>
            </a:r>
            <a:r>
              <a:rPr lang="en-US" sz="1400" b="0" i="0" u="none" strike="noStrike" cap="none">
                <a:solidFill>
                  <a:srgbClr val="000000"/>
                </a:solidFill>
                <a:latin typeface="Arial"/>
                <a:ea typeface="Arial"/>
                <a:cs typeface="Arial"/>
                <a:sym typeface="Arial"/>
              </a:rPr>
              <a:t>. ” (emphasis added)</a:t>
            </a:r>
            <a:endParaRPr/>
          </a:p>
          <a:p>
            <a:pPr marL="0" marR="0" lvl="1" indent="45720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Problem:</a:t>
            </a:r>
            <a:endParaRPr/>
          </a:p>
          <a:p>
            <a:pPr marL="1383630" marR="0" lvl="3" indent="-24063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Organisational capability</a:t>
            </a:r>
            <a:endParaRPr/>
          </a:p>
          <a:p>
            <a:pPr marL="1383630" marR="0" lvl="3" indent="-24063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International context was immature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6"/>
          <p:cNvSpPr txBox="1">
            <a:spLocks noGrp="1"/>
          </p:cNvSpPr>
          <p:nvPr>
            <p:ph type="title"/>
          </p:nvPr>
        </p:nvSpPr>
        <p:spPr>
          <a:xfrm>
            <a:off x="269875" y="72496"/>
            <a:ext cx="8604300" cy="1079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several attempts</a:t>
            </a:r>
            <a:endParaRPr/>
          </a:p>
        </p:txBody>
      </p:sp>
      <p:sp>
        <p:nvSpPr>
          <p:cNvPr id="752" name="Google Shape;752;p76"/>
          <p:cNvSpPr/>
          <p:nvPr/>
        </p:nvSpPr>
        <p:spPr>
          <a:xfrm>
            <a:off x="928158" y="1454529"/>
            <a:ext cx="7848600" cy="2655000"/>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Attempt 2b: 2017 Build on the OECD approach</a:t>
            </a:r>
            <a:endParaRPr/>
          </a:p>
          <a:p>
            <a:pPr marL="457200" marR="0" lvl="4" indent="0" algn="ctr" rtl="0">
              <a:lnSpc>
                <a:spcPct val="12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Treasury LSF is a way to support government agencies to be more cohesive so public policy on wellbeing, spending and other government interventions is aligned to improving intergenerational wellbeing … Our approach is unapologetically pragmatic: </a:t>
            </a:r>
            <a:r>
              <a:rPr lang="en-US"/>
              <a:t>...</a:t>
            </a:r>
            <a:r>
              <a:rPr lang="en-US" sz="1400" b="0" i="0" u="none" strike="noStrike" cap="none">
                <a:solidFill>
                  <a:srgbClr val="000000"/>
                </a:solidFill>
                <a:latin typeface="Arial"/>
                <a:ea typeface="Arial"/>
                <a:cs typeface="Arial"/>
                <a:sym typeface="Arial"/>
              </a:rPr>
              <a:t> the Treasury's work on the LSF is focused on a wellbeing approach that can improve the quality of policy advice and government services.”</a:t>
            </a:r>
            <a:endParaRPr/>
          </a:p>
          <a:p>
            <a:pPr marL="0" marR="0" lvl="1" indent="45720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7"/>
          <p:cNvSpPr/>
          <p:nvPr/>
        </p:nvSpPr>
        <p:spPr>
          <a:xfrm>
            <a:off x="323849" y="333374"/>
            <a:ext cx="7866600" cy="650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9051"/>
              </a:buClr>
              <a:buSzPts val="3600"/>
              <a:buFont typeface="Century Gothic"/>
              <a:buNone/>
            </a:pPr>
            <a:r>
              <a:rPr lang="en-US" sz="3600" b="1" i="0" u="none" strike="noStrike" cap="none">
                <a:solidFill>
                  <a:srgbClr val="009051"/>
                </a:solidFill>
                <a:latin typeface="Century Gothic"/>
                <a:ea typeface="Century Gothic"/>
                <a:cs typeface="Century Gothic"/>
                <a:sym typeface="Century Gothic"/>
              </a:rPr>
              <a:t>The Framework: Bringing it together</a:t>
            </a:r>
            <a:endParaRPr/>
          </a:p>
        </p:txBody>
      </p:sp>
      <p:pic>
        <p:nvPicPr>
          <p:cNvPr id="758" name="Google Shape;758;p77"/>
          <p:cNvPicPr preferRelativeResize="0"/>
          <p:nvPr/>
        </p:nvPicPr>
        <p:blipFill rotWithShape="1">
          <a:blip r:embed="rId3">
            <a:alphaModFix/>
          </a:blip>
          <a:srcRect/>
          <a:stretch/>
        </p:blipFill>
        <p:spPr>
          <a:xfrm>
            <a:off x="836612" y="1412875"/>
            <a:ext cx="7704137" cy="52562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4"/>
          <p:cNvSpPr/>
          <p:nvPr/>
        </p:nvSpPr>
        <p:spPr>
          <a:xfrm>
            <a:off x="1229508" y="363503"/>
            <a:ext cx="7762200" cy="12090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9051"/>
              </a:buClr>
              <a:buSzPts val="3600"/>
              <a:buFont typeface="Century Gothic"/>
              <a:buNone/>
            </a:pPr>
            <a:r>
              <a:rPr lang="en-US" sz="3600" b="1">
                <a:solidFill>
                  <a:srgbClr val="009051"/>
                </a:solidFill>
                <a:latin typeface="Century Gothic"/>
                <a:ea typeface="Century Gothic"/>
                <a:cs typeface="Century Gothic"/>
                <a:sym typeface="Century Gothic"/>
              </a:rPr>
              <a:t>The state of </a:t>
            </a:r>
            <a:r>
              <a:rPr lang="en-US" sz="3600" b="1" i="0" u="none" strike="noStrike" cap="none">
                <a:solidFill>
                  <a:srgbClr val="009051"/>
                </a:solidFill>
                <a:latin typeface="Century Gothic"/>
                <a:ea typeface="Century Gothic"/>
                <a:cs typeface="Century Gothic"/>
                <a:sym typeface="Century Gothic"/>
              </a:rPr>
              <a:t>wellbeing policy</a:t>
            </a:r>
            <a:endParaRPr/>
          </a:p>
        </p:txBody>
      </p:sp>
      <p:grpSp>
        <p:nvGrpSpPr>
          <p:cNvPr id="587" name="Google Shape;587;p54"/>
          <p:cNvGrpSpPr/>
          <p:nvPr/>
        </p:nvGrpSpPr>
        <p:grpSpPr>
          <a:xfrm>
            <a:off x="1229500" y="1946813"/>
            <a:ext cx="5874075" cy="2179519"/>
            <a:chOff x="1229500" y="1946813"/>
            <a:chExt cx="5874075" cy="2179519"/>
          </a:xfrm>
        </p:grpSpPr>
        <p:sp>
          <p:nvSpPr>
            <p:cNvPr id="588" name="Google Shape;588;p54"/>
            <p:cNvSpPr txBox="1"/>
            <p:nvPr/>
          </p:nvSpPr>
          <p:spPr>
            <a:xfrm>
              <a:off x="1229500" y="2768675"/>
              <a:ext cx="32148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entury Gothic"/>
                  <a:ea typeface="Century Gothic"/>
                  <a:cs typeface="Century Gothic"/>
                  <a:sym typeface="Century Gothic"/>
                </a:rPr>
                <a:t>What we have...</a:t>
              </a:r>
              <a:endParaRPr sz="2400" b="1">
                <a:latin typeface="Century Gothic"/>
                <a:ea typeface="Century Gothic"/>
                <a:cs typeface="Century Gothic"/>
                <a:sym typeface="Century Gothic"/>
              </a:endParaRPr>
            </a:p>
          </p:txBody>
        </p:sp>
        <p:pic>
          <p:nvPicPr>
            <p:cNvPr id="589" name="Google Shape;589;p54"/>
            <p:cNvPicPr preferRelativeResize="0"/>
            <p:nvPr/>
          </p:nvPicPr>
          <p:blipFill>
            <a:blip r:embed="rId3">
              <a:alphaModFix/>
            </a:blip>
            <a:stretch>
              <a:fillRect/>
            </a:stretch>
          </p:blipFill>
          <p:spPr>
            <a:xfrm>
              <a:off x="4197550" y="1946813"/>
              <a:ext cx="2906025" cy="2179519"/>
            </a:xfrm>
            <a:prstGeom prst="rect">
              <a:avLst/>
            </a:prstGeom>
            <a:noFill/>
            <a:ln>
              <a:noFill/>
            </a:ln>
          </p:spPr>
        </p:pic>
      </p:grpSp>
      <p:grpSp>
        <p:nvGrpSpPr>
          <p:cNvPr id="590" name="Google Shape;590;p54"/>
          <p:cNvGrpSpPr/>
          <p:nvPr/>
        </p:nvGrpSpPr>
        <p:grpSpPr>
          <a:xfrm>
            <a:off x="1267850" y="4433649"/>
            <a:ext cx="6865025" cy="1963850"/>
            <a:chOff x="1267850" y="4433649"/>
            <a:chExt cx="6865025" cy="1963850"/>
          </a:xfrm>
        </p:grpSpPr>
        <p:pic>
          <p:nvPicPr>
            <p:cNvPr id="591" name="Google Shape;591;p54"/>
            <p:cNvPicPr preferRelativeResize="0"/>
            <p:nvPr/>
          </p:nvPicPr>
          <p:blipFill>
            <a:blip r:embed="rId4">
              <a:alphaModFix/>
            </a:blip>
            <a:stretch>
              <a:fillRect/>
            </a:stretch>
          </p:blipFill>
          <p:spPr>
            <a:xfrm>
              <a:off x="1267850" y="4433649"/>
              <a:ext cx="3138111" cy="1963850"/>
            </a:xfrm>
            <a:prstGeom prst="rect">
              <a:avLst/>
            </a:prstGeom>
            <a:noFill/>
            <a:ln>
              <a:noFill/>
            </a:ln>
          </p:spPr>
        </p:pic>
        <p:sp>
          <p:nvSpPr>
            <p:cNvPr id="592" name="Google Shape;592;p54"/>
            <p:cNvSpPr txBox="1"/>
            <p:nvPr/>
          </p:nvSpPr>
          <p:spPr>
            <a:xfrm>
              <a:off x="4918075" y="5064200"/>
              <a:ext cx="32148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entury Gothic"/>
                  <a:ea typeface="Century Gothic"/>
                  <a:cs typeface="Century Gothic"/>
                  <a:sym typeface="Century Gothic"/>
                </a:rPr>
                <a:t>… what we need.</a:t>
              </a:r>
              <a:endParaRPr sz="2400" b="1">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1000"/>
                                        <p:tgtEl>
                                          <p:spTgt spid="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0"/>
                                        </p:tgtEl>
                                        <p:attrNameLst>
                                          <p:attrName>style.visibility</p:attrName>
                                        </p:attrNameLst>
                                      </p:cBhvr>
                                      <p:to>
                                        <p:strVal val="visible"/>
                                      </p:to>
                                    </p:set>
                                    <p:animEffect transition="in" filter="fade">
                                      <p:cBhvr>
                                        <p:cTn id="12" dur="10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5"/>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i="0" u="none" strike="noStrike" cap="none">
                <a:solidFill>
                  <a:srgbClr val="009051"/>
                </a:solidFill>
                <a:latin typeface="Century Gothic"/>
                <a:ea typeface="Century Gothic"/>
                <a:cs typeface="Century Gothic"/>
                <a:sym typeface="Century Gothic"/>
              </a:rPr>
              <a:t>What makes the System of National Accounts so successful?</a:t>
            </a:r>
            <a:endParaRPr sz="3204" b="1" i="0" u="none" strike="noStrike" cap="none">
              <a:solidFill>
                <a:srgbClr val="009051"/>
              </a:solidFill>
              <a:latin typeface="Century Gothic"/>
              <a:ea typeface="Century Gothic"/>
              <a:cs typeface="Century Gothic"/>
              <a:sym typeface="Century Gothic"/>
            </a:endParaRPr>
          </a:p>
        </p:txBody>
      </p:sp>
      <p:sp>
        <p:nvSpPr>
          <p:cNvPr id="598" name="Google Shape;598;p55"/>
          <p:cNvSpPr/>
          <p:nvPr/>
        </p:nvSpPr>
        <p:spPr>
          <a:xfrm>
            <a:off x="827584" y="1454530"/>
            <a:ext cx="7848601" cy="494751"/>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599" name="Google Shape;599;p55"/>
          <p:cNvSpPr txBox="1"/>
          <p:nvPr/>
        </p:nvSpPr>
        <p:spPr>
          <a:xfrm>
            <a:off x="1385574" y="1886072"/>
            <a:ext cx="7488600" cy="3785700"/>
          </a:xfrm>
          <a:prstGeom prst="rect">
            <a:avLst/>
          </a:prstGeom>
          <a:noFill/>
          <a:ln>
            <a:noFill/>
          </a:ln>
        </p:spPr>
        <p:txBody>
          <a:bodyPr spcFirstLastPara="1" wrap="square" lIns="45700" tIns="45700" rIns="45700" bIns="45700" anchor="t" anchorCtr="0">
            <a:no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They were developed with specific policy problems in mind</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They are detailed (720 pages plus background and technical documents).</a:t>
            </a: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Standards are created by a clearly technical process run by a credible international organisation.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They have become boring!</a:t>
            </a:r>
            <a:endParaRPr/>
          </a:p>
          <a:p>
            <a:pPr marL="914400" marR="0" lvl="1"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Part of the institutional framework</a:t>
            </a:r>
            <a:endParaRPr/>
          </a:p>
          <a:p>
            <a:pPr marL="914400" marR="0" lvl="1"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“Apolitical”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6"/>
          <p:cNvSpPr/>
          <p:nvPr/>
        </p:nvSpPr>
        <p:spPr>
          <a:xfrm>
            <a:off x="928158" y="1454530"/>
            <a:ext cx="7848600" cy="4866300"/>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Attempt 1: 2002 Heckman's Life cycle approach </a:t>
            </a:r>
            <a:endParaRPr/>
          </a:p>
          <a:p>
            <a:pPr marL="914400" lvl="0" indent="-342900" algn="l" rtl="0">
              <a:lnSpc>
                <a:spcPct val="120000"/>
              </a:lnSpc>
              <a:spcBef>
                <a:spcPts val="0"/>
              </a:spcBef>
              <a:spcAft>
                <a:spcPts val="0"/>
              </a:spcAft>
              <a:buSzPts val="1800"/>
              <a:buChar char="●"/>
            </a:pPr>
            <a:r>
              <a:rPr lang="en-US" sz="1800">
                <a:solidFill>
                  <a:schemeClr val="dk1"/>
                </a:solidFill>
              </a:rPr>
              <a:t>Review of overseas academic literature on child development.</a:t>
            </a:r>
            <a:endParaRPr sz="1800"/>
          </a:p>
          <a:p>
            <a:pPr marL="914400" lvl="0" indent="-342900" algn="l" rtl="0">
              <a:lnSpc>
                <a:spcPct val="120000"/>
              </a:lnSpc>
              <a:spcBef>
                <a:spcPts val="0"/>
              </a:spcBef>
              <a:spcAft>
                <a:spcPts val="0"/>
              </a:spcAft>
              <a:buSzPts val="1800"/>
              <a:buChar char="●"/>
            </a:pPr>
            <a:r>
              <a:rPr lang="en-US" sz="1800" b="1" i="0" u="none" strike="noStrike" cap="none">
                <a:solidFill>
                  <a:srgbClr val="000000"/>
                </a:solidFill>
              </a:rPr>
              <a:t>Problem</a:t>
            </a:r>
            <a:r>
              <a:rPr lang="en-US" sz="1800" b="0" i="0" u="none" strike="noStrike" cap="none">
                <a:solidFill>
                  <a:srgbClr val="000000"/>
                </a:solidFill>
                <a:latin typeface="Arial"/>
                <a:ea typeface="Arial"/>
                <a:cs typeface="Arial"/>
                <a:sym typeface="Arial"/>
              </a:rPr>
              <a:t>:</a:t>
            </a:r>
            <a:r>
              <a:rPr lang="en-US" sz="1800"/>
              <a:t> </a:t>
            </a:r>
            <a:r>
              <a:rPr lang="en-US" sz="1800" b="0" i="0" u="none" strike="noStrike" cap="none">
                <a:solidFill>
                  <a:srgbClr val="000000"/>
                </a:solidFill>
                <a:latin typeface="Arial"/>
                <a:ea typeface="Arial"/>
                <a:cs typeface="Arial"/>
                <a:sym typeface="Arial"/>
              </a:rPr>
              <a:t>Overly abstract,</a:t>
            </a:r>
            <a:r>
              <a:rPr lang="en-US" sz="1800"/>
              <a:t> </a:t>
            </a:r>
            <a:r>
              <a:rPr lang="en-US" sz="1800" b="0" i="0" u="none" strike="noStrike" cap="none">
                <a:solidFill>
                  <a:srgbClr val="000000"/>
                </a:solidFill>
                <a:latin typeface="Arial"/>
                <a:ea typeface="Arial"/>
                <a:cs typeface="Arial"/>
                <a:sym typeface="Arial"/>
              </a:rPr>
              <a:t>with little New Zealand policy relevance </a:t>
            </a:r>
            <a:r>
              <a:rPr lang="en-US" sz="1800"/>
              <a:t>and no </a:t>
            </a:r>
            <a:r>
              <a:rPr lang="en-US" sz="1800" b="0" i="0" u="none" strike="noStrike" cap="none">
                <a:solidFill>
                  <a:srgbClr val="000000"/>
                </a:solidFill>
                <a:latin typeface="Arial"/>
                <a:ea typeface="Arial"/>
                <a:cs typeface="Arial"/>
                <a:sym typeface="Arial"/>
              </a:rPr>
              <a:t>engagement with public or implementation agencies </a:t>
            </a:r>
            <a:endParaRPr sz="1800" b="0" i="0" u="none" strike="noStrike" cap="none">
              <a:solidFill>
                <a:srgbClr val="000000"/>
              </a:solidFill>
              <a:latin typeface="Arial"/>
              <a:ea typeface="Arial"/>
              <a:cs typeface="Arial"/>
              <a:sym typeface="Arial"/>
            </a:endParaRPr>
          </a:p>
          <a:p>
            <a:pPr marL="0" lvl="0" indent="457200" algn="l" rtl="0">
              <a:lnSpc>
                <a:spcPct val="120000"/>
              </a:lnSpc>
              <a:spcBef>
                <a:spcPts val="0"/>
              </a:spcBef>
              <a:spcAft>
                <a:spcPts val="0"/>
              </a:spcAft>
              <a:buNone/>
            </a:pPr>
            <a:r>
              <a:rPr lang="en-US" sz="2400" b="1">
                <a:solidFill>
                  <a:schemeClr val="dk1"/>
                </a:solidFill>
              </a:rPr>
              <a:t>Attempt 2a: 2011 Build on the OECD approach</a:t>
            </a:r>
            <a:endParaRPr sz="2400" b="1">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a:solidFill>
                  <a:schemeClr val="dk1"/>
                </a:solidFill>
              </a:rPr>
              <a:t>Interpretation of Sen, Stiglitz and Fitoussi 2009 for New Zealand</a:t>
            </a:r>
            <a:endParaRPr sz="1800">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b="1">
                <a:solidFill>
                  <a:schemeClr val="dk1"/>
                </a:solidFill>
              </a:rPr>
              <a:t>Problem</a:t>
            </a:r>
            <a:r>
              <a:rPr lang="en-US" sz="1800">
                <a:solidFill>
                  <a:schemeClr val="dk1"/>
                </a:solidFill>
              </a:rPr>
              <a:t>: Low capability and immature international context</a:t>
            </a:r>
            <a:endParaRPr sz="1800">
              <a:solidFill>
                <a:schemeClr val="dk1"/>
              </a:solidFill>
            </a:endParaRPr>
          </a:p>
          <a:p>
            <a:pPr marL="0" lvl="0" indent="457200" algn="l" rtl="0">
              <a:lnSpc>
                <a:spcPct val="120000"/>
              </a:lnSpc>
              <a:spcBef>
                <a:spcPts val="0"/>
              </a:spcBef>
              <a:spcAft>
                <a:spcPts val="0"/>
              </a:spcAft>
              <a:buNone/>
            </a:pPr>
            <a:r>
              <a:rPr lang="en-US" sz="2400" b="1">
                <a:solidFill>
                  <a:schemeClr val="dk1"/>
                </a:solidFill>
              </a:rPr>
              <a:t>Attempt 3: 2012 The pentagon</a:t>
            </a:r>
            <a:endParaRPr sz="2400" b="1">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a:solidFill>
                  <a:schemeClr val="dk1"/>
                </a:solidFill>
              </a:rPr>
              <a:t>High level objectives based on tax review</a:t>
            </a:r>
            <a:endParaRPr sz="1800">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b="1">
                <a:solidFill>
                  <a:schemeClr val="dk1"/>
                </a:solidFill>
              </a:rPr>
              <a:t>Problem</a:t>
            </a:r>
            <a:r>
              <a:rPr lang="en-US" sz="1800">
                <a:solidFill>
                  <a:schemeClr val="dk1"/>
                </a:solidFill>
              </a:rPr>
              <a:t>: See below</a:t>
            </a:r>
            <a:endParaRPr sz="1800">
              <a:solidFill>
                <a:schemeClr val="dk1"/>
              </a:solidFill>
            </a:endParaRPr>
          </a:p>
          <a:p>
            <a:pPr marL="0" lvl="0" indent="457200" algn="l" rtl="0">
              <a:lnSpc>
                <a:spcPct val="120000"/>
              </a:lnSpc>
              <a:spcBef>
                <a:spcPts val="0"/>
              </a:spcBef>
              <a:spcAft>
                <a:spcPts val="0"/>
              </a:spcAft>
              <a:buNone/>
            </a:pPr>
            <a:r>
              <a:rPr lang="en-US" sz="2400" b="1">
                <a:solidFill>
                  <a:schemeClr val="dk1"/>
                </a:solidFill>
              </a:rPr>
              <a:t>Attempt 2b: 2017 Build on the OECD approach</a:t>
            </a:r>
            <a:endParaRPr sz="2400" b="1">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a:solidFill>
                  <a:schemeClr val="dk1"/>
                </a:solidFill>
              </a:rPr>
              <a:t>Build on range of work inspired by the OECD</a:t>
            </a:r>
            <a:endParaRPr sz="1800">
              <a:solidFill>
                <a:schemeClr val="dk1"/>
              </a:solidFill>
            </a:endParaRPr>
          </a:p>
          <a:p>
            <a:pPr marL="914400" lvl="0" indent="-342900" algn="l" rtl="0">
              <a:lnSpc>
                <a:spcPct val="120000"/>
              </a:lnSpc>
              <a:spcBef>
                <a:spcPts val="0"/>
              </a:spcBef>
              <a:spcAft>
                <a:spcPts val="0"/>
              </a:spcAft>
              <a:buClr>
                <a:schemeClr val="dk1"/>
              </a:buClr>
              <a:buSzPts val="1800"/>
              <a:buChar char="●"/>
            </a:pPr>
            <a:r>
              <a:rPr lang="en-US" sz="1800" b="1">
                <a:solidFill>
                  <a:schemeClr val="dk1"/>
                </a:solidFill>
              </a:rPr>
              <a:t>Problem</a:t>
            </a:r>
            <a:r>
              <a:rPr lang="en-US" sz="1800">
                <a:solidFill>
                  <a:schemeClr val="dk1"/>
                </a:solidFill>
              </a:rPr>
              <a:t>: We are still finding out (review in 2021)</a:t>
            </a:r>
            <a:endParaRPr sz="1800">
              <a:solidFill>
                <a:schemeClr val="dk1"/>
              </a:solidFill>
            </a:endParaRPr>
          </a:p>
        </p:txBody>
      </p:sp>
      <p:sp>
        <p:nvSpPr>
          <p:cNvPr id="605" name="Google Shape;605;p56"/>
          <p:cNvSpPr txBox="1">
            <a:spLocks noGrp="1"/>
          </p:cNvSpPr>
          <p:nvPr>
            <p:ph type="title"/>
          </p:nvPr>
        </p:nvSpPr>
        <p:spPr>
          <a:xfrm>
            <a:off x="269875" y="72496"/>
            <a:ext cx="8604300" cy="1079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FOUR attempts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7"/>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several attempts</a:t>
            </a:r>
            <a:endParaRPr/>
          </a:p>
        </p:txBody>
      </p:sp>
      <p:sp>
        <p:nvSpPr>
          <p:cNvPr id="611" name="Google Shape;611;p57"/>
          <p:cNvSpPr/>
          <p:nvPr/>
        </p:nvSpPr>
        <p:spPr>
          <a:xfrm>
            <a:off x="926399" y="1555371"/>
            <a:ext cx="7848601" cy="5203484"/>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Attempt 3: 2012 The pentagon</a:t>
            </a:r>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1" indent="457200" algn="l" rtl="0">
              <a:lnSpc>
                <a:spcPct val="120000"/>
              </a:lnSpc>
              <a:spcBef>
                <a:spcPts val="0"/>
              </a:spcBef>
              <a:spcAft>
                <a:spcPts val="0"/>
              </a:spcAft>
              <a:buClr>
                <a:srgbClr val="000000"/>
              </a:buClr>
              <a:buSzPts val="2400"/>
              <a:buFont typeface="Arial"/>
              <a:buNone/>
            </a:pPr>
            <a:endParaRPr sz="2400"/>
          </a:p>
          <a:p>
            <a:pPr marL="0" marR="0" lvl="1" indent="457200" algn="l" rtl="0">
              <a:lnSpc>
                <a:spcPct val="12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Based on a very successful analysis for a tax review</a:t>
            </a:r>
            <a:endParaRPr sz="1400" b="0" i="0" u="none" strike="noStrike" cap="none">
              <a:solidFill>
                <a:srgbClr val="000000"/>
              </a:solidFill>
              <a:latin typeface="Century Gothic"/>
              <a:ea typeface="Century Gothic"/>
              <a:cs typeface="Century Gothic"/>
              <a:sym typeface="Century Gothic"/>
            </a:endParaRPr>
          </a:p>
        </p:txBody>
      </p:sp>
      <p:pic>
        <p:nvPicPr>
          <p:cNvPr id="612" name="Google Shape;612;p57"/>
          <p:cNvPicPr preferRelativeResize="0"/>
          <p:nvPr/>
        </p:nvPicPr>
        <p:blipFill rotWithShape="1">
          <a:blip r:embed="rId3">
            <a:alphaModFix/>
          </a:blip>
          <a:srcRect/>
          <a:stretch/>
        </p:blipFill>
        <p:spPr>
          <a:xfrm>
            <a:off x="2049159" y="2258565"/>
            <a:ext cx="5603200" cy="31993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8"/>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a:solidFill>
                  <a:srgbClr val="009051"/>
                </a:solidFill>
              </a:rPr>
              <a:t>New Zealand Treasury had several attempts</a:t>
            </a:r>
            <a:endParaRPr/>
          </a:p>
        </p:txBody>
      </p:sp>
      <p:sp>
        <p:nvSpPr>
          <p:cNvPr id="618" name="Google Shape;618;p58"/>
          <p:cNvSpPr/>
          <p:nvPr/>
        </p:nvSpPr>
        <p:spPr>
          <a:xfrm>
            <a:off x="773999" y="1623104"/>
            <a:ext cx="7848601" cy="3637919"/>
          </a:xfrm>
          <a:prstGeom prst="rect">
            <a:avLst/>
          </a:prstGeom>
          <a:noFill/>
          <a:ln>
            <a:noFill/>
          </a:ln>
        </p:spPr>
        <p:txBody>
          <a:bodyPr spcFirstLastPara="1" wrap="square" lIns="45700" tIns="45700" rIns="45700" bIns="45700" anchor="t" anchorCtr="0">
            <a:noAutofit/>
          </a:bodyPr>
          <a:lstStyle/>
          <a:p>
            <a:pPr marL="0" marR="0" lvl="1" indent="457200" algn="l" rtl="0">
              <a:lnSpc>
                <a:spcPct val="12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Problems with the pentagon</a:t>
            </a:r>
            <a:endParaRPr sz="1800" b="0" i="0" u="none" strike="noStrike" cap="none">
              <a:solidFill>
                <a:srgbClr val="000000"/>
              </a:solidFill>
              <a:latin typeface="Century Gothic"/>
              <a:ea typeface="Century Gothic"/>
              <a:cs typeface="Century Gothic"/>
              <a:sym typeface="Century Gothic"/>
            </a:endParaRPr>
          </a:p>
          <a:p>
            <a:pPr marL="621631" marR="0" lvl="1" indent="-240631"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Mis-alignment with agency role and purpose</a:t>
            </a:r>
            <a:endParaRPr/>
          </a:p>
          <a:p>
            <a:pPr marL="621631" marR="0" lvl="1" indent="-240631"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Confusion between political and civil service (institutional) objectives</a:t>
            </a:r>
            <a:endParaRPr/>
          </a:p>
          <a:p>
            <a:pPr marL="621631" marR="0" lvl="1" indent="-240631"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Unclear alignment with evidence</a:t>
            </a:r>
            <a:endParaRPr/>
          </a:p>
          <a:p>
            <a:pPr marL="621631" marR="0" lvl="1" indent="-240631"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Lack of clarity about the elements of the framework.</a:t>
            </a:r>
            <a:endParaRPr sz="1800" b="0" i="0" u="none" strike="noStrike" cap="none">
              <a:solidFill>
                <a:srgbClr val="000000"/>
              </a:solidFill>
              <a:latin typeface="Century Gothic"/>
              <a:ea typeface="Century Gothic"/>
              <a:cs typeface="Century Gothic"/>
              <a:sym typeface="Century Gothic"/>
            </a:endParaRPr>
          </a:p>
          <a:p>
            <a:pPr marL="621631" marR="0" lvl="1" indent="-240631"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Disengaged from New Zealand policy debate</a:t>
            </a:r>
            <a:endParaRPr/>
          </a:p>
          <a:p>
            <a:pPr marL="0" marR="0" lvl="1" indent="228600" algn="l" rtl="0">
              <a:lnSpc>
                <a:spcPct val="12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9"/>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204"/>
              <a:buFont typeface="Century Gothic"/>
              <a:buNone/>
            </a:pPr>
            <a:r>
              <a:rPr lang="en-US" sz="3204" b="1" i="0" u="none" strike="noStrike" cap="none">
                <a:solidFill>
                  <a:srgbClr val="009051"/>
                </a:solidFill>
                <a:latin typeface="Century Gothic"/>
                <a:ea typeface="Century Gothic"/>
                <a:cs typeface="Century Gothic"/>
                <a:sym typeface="Century Gothic"/>
              </a:rPr>
              <a:t>What we did differently</a:t>
            </a:r>
            <a:endParaRPr sz="3204" b="1" i="0" u="none" strike="noStrike" cap="none">
              <a:solidFill>
                <a:srgbClr val="009051"/>
              </a:solidFill>
              <a:latin typeface="Century Gothic"/>
              <a:ea typeface="Century Gothic"/>
              <a:cs typeface="Century Gothic"/>
              <a:sym typeface="Century Gothic"/>
            </a:endParaRPr>
          </a:p>
        </p:txBody>
      </p:sp>
      <p:sp>
        <p:nvSpPr>
          <p:cNvPr id="624" name="Google Shape;624;p59"/>
          <p:cNvSpPr/>
          <p:nvPr/>
        </p:nvSpPr>
        <p:spPr>
          <a:xfrm>
            <a:off x="928158" y="908720"/>
            <a:ext cx="7848601" cy="5262979"/>
          </a:xfrm>
          <a:prstGeom prst="rect">
            <a:avLst/>
          </a:prstGeom>
          <a:noFill/>
          <a:ln>
            <a:noFill/>
          </a:ln>
        </p:spPr>
        <p:txBody>
          <a:bodyPr spcFirstLastPara="1" wrap="square" lIns="45700" tIns="45700" rIns="45700" bIns="45700" anchor="t" anchorCtr="0">
            <a:noAutofit/>
          </a:bodyPr>
          <a:lstStyle/>
          <a:p>
            <a:pPr marL="0" marR="0" lvl="1" indent="0" algn="l"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Building credibility, including:</a:t>
            </a:r>
            <a:endParaRPr/>
          </a:p>
          <a:p>
            <a:pPr marL="342900" marR="0" lvl="4"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Engage with the public, test ideas and incorporate feedback</a:t>
            </a:r>
            <a:endParaRPr/>
          </a:p>
          <a:p>
            <a:pPr marL="342900" marR="0" lvl="4"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Actively draw critics into the process (including those who</a:t>
            </a:r>
            <a:r>
              <a:rPr lang="en-US"/>
              <a:t> </a:t>
            </a:r>
            <a:r>
              <a:rPr lang="en-US" sz="2000" b="0" i="0" u="none" strike="noStrike" cap="none">
                <a:solidFill>
                  <a:srgbClr val="000000"/>
                </a:solidFill>
                <a:latin typeface="Arial"/>
                <a:ea typeface="Arial"/>
                <a:cs typeface="Arial"/>
                <a:sym typeface="Arial"/>
              </a:rPr>
              <a:t>believe GDP is sufficient, critics from a gender and culture</a:t>
            </a:r>
            <a:r>
              <a:rPr lang="en-US"/>
              <a:t> </a:t>
            </a:r>
            <a:r>
              <a:rPr lang="en-US" sz="2000" b="0" i="0" u="none" strike="noStrike" cap="none">
                <a:solidFill>
                  <a:srgbClr val="000000"/>
                </a:solidFill>
                <a:latin typeface="Arial"/>
                <a:ea typeface="Arial"/>
                <a:cs typeface="Arial"/>
                <a:sym typeface="Arial"/>
              </a:rPr>
              <a:t>perspective, and environmentalists).</a:t>
            </a:r>
            <a:endParaRPr sz="2000" b="0" i="0" u="none" strike="noStrike" cap="none">
              <a:solidFill>
                <a:srgbClr val="000000"/>
              </a:solidFill>
              <a:latin typeface="Century Gothic"/>
              <a:ea typeface="Century Gothic"/>
              <a:cs typeface="Century Gothic"/>
              <a:sym typeface="Century Gothic"/>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Identify where work </a:t>
            </a:r>
            <a:r>
              <a:rPr lang="en-US" sz="2000">
                <a:solidFill>
                  <a:schemeClr val="dk1"/>
                </a:solidFill>
              </a:rPr>
              <a:t>had been done </a:t>
            </a:r>
            <a:r>
              <a:rPr lang="en-US" sz="2000" b="0" i="0" u="none" strike="noStrike" cap="none">
                <a:solidFill>
                  <a:srgbClr val="000000"/>
                </a:solidFill>
                <a:latin typeface="Arial"/>
                <a:ea typeface="Arial"/>
                <a:cs typeface="Arial"/>
                <a:sym typeface="Arial"/>
              </a:rPr>
              <a:t>and build on </a:t>
            </a:r>
            <a:r>
              <a:rPr lang="en-US" sz="2000"/>
              <a:t>it</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Be upfront about the gaps and open </a:t>
            </a:r>
            <a:r>
              <a:rPr lang="en-US" sz="2000"/>
              <a:t>about what </a:t>
            </a:r>
            <a:r>
              <a:rPr lang="en-US" sz="2000" b="0" i="0" u="none" strike="noStrike" cap="none">
                <a:solidFill>
                  <a:srgbClr val="000000"/>
                </a:solidFill>
                <a:latin typeface="Arial"/>
                <a:ea typeface="Arial"/>
                <a:cs typeface="Arial"/>
                <a:sym typeface="Arial"/>
              </a:rPr>
              <a:t>we did not know</a:t>
            </a:r>
            <a:endParaRPr/>
          </a:p>
          <a:p>
            <a:pPr marL="0" marR="0" lvl="1" indent="0" algn="l"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a:p>
            <a:pPr marL="0" marR="0" lvl="1" indent="0" algn="l"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Link our work to someone’s day job. </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Initially this was to Treasury’s long term fiscal modelling, but after the change of government it was to the budget.</a:t>
            </a:r>
            <a:endParaRPr/>
          </a:p>
          <a:p>
            <a:pPr marL="342900" marR="0" lvl="1" indent="-342900" algn="l" rtl="0">
              <a:lnSpc>
                <a:spcPct val="12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Clear that the problem we are dealing with is efficiency of </a:t>
            </a:r>
            <a:r>
              <a:rPr lang="en-US" sz="2000"/>
              <a:t>what government does </a:t>
            </a:r>
            <a:r>
              <a:rPr lang="en-US" sz="2000" b="0" i="0" u="none" strike="noStrike" cap="none">
                <a:solidFill>
                  <a:srgbClr val="000000"/>
                </a:solidFill>
                <a:latin typeface="Arial"/>
                <a:ea typeface="Arial"/>
                <a:cs typeface="Arial"/>
                <a:sym typeface="Arial"/>
              </a:rPr>
              <a:t>and improving </a:t>
            </a:r>
            <a:r>
              <a:rPr lang="en-US" sz="2000"/>
              <a:t>how well agencies </a:t>
            </a:r>
            <a:r>
              <a:rPr lang="en-US" sz="2000" b="0" i="0" u="none" strike="noStrike" cap="none">
                <a:solidFill>
                  <a:srgbClr val="000000"/>
                </a:solidFill>
                <a:latin typeface="Arial"/>
                <a:ea typeface="Arial"/>
                <a:cs typeface="Arial"/>
                <a:sym typeface="Arial"/>
              </a:rPr>
              <a:t>work together</a:t>
            </a: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0"/>
          <p:cNvSpPr txBox="1">
            <a:spLocks noGrp="1"/>
          </p:cNvSpPr>
          <p:nvPr>
            <p:ph type="title"/>
          </p:nvPr>
        </p:nvSpPr>
        <p:spPr>
          <a:xfrm>
            <a:off x="269875" y="72496"/>
            <a:ext cx="8604250" cy="1079501"/>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9051"/>
              </a:buClr>
              <a:buSzPts val="3600"/>
              <a:buFont typeface="Century Gothic"/>
              <a:buNone/>
            </a:pPr>
            <a:r>
              <a:rPr lang="en-US" sz="3600" b="1" i="0" u="none" strike="noStrike" cap="none">
                <a:solidFill>
                  <a:srgbClr val="009051"/>
                </a:solidFill>
                <a:latin typeface="Century Gothic"/>
                <a:ea typeface="Century Gothic"/>
                <a:cs typeface="Century Gothic"/>
                <a:sym typeface="Century Gothic"/>
              </a:rPr>
              <a:t>Sorting out what we </a:t>
            </a:r>
            <a:r>
              <a:rPr lang="en-US" sz="3600" b="1" i="0" u="sng" strike="noStrike" cap="none">
                <a:solidFill>
                  <a:srgbClr val="009051"/>
                </a:solidFill>
                <a:latin typeface="Century Gothic"/>
                <a:ea typeface="Century Gothic"/>
                <a:cs typeface="Century Gothic"/>
                <a:sym typeface="Century Gothic"/>
              </a:rPr>
              <a:t>are</a:t>
            </a:r>
            <a:r>
              <a:rPr lang="en-US" sz="3600" b="1" i="0" u="none" strike="noStrike" cap="none">
                <a:solidFill>
                  <a:srgbClr val="009051"/>
                </a:solidFill>
                <a:latin typeface="Century Gothic"/>
                <a:ea typeface="Century Gothic"/>
                <a:cs typeface="Century Gothic"/>
                <a:sym typeface="Century Gothic"/>
              </a:rPr>
              <a:t> doing</a:t>
            </a:r>
            <a:endParaRPr/>
          </a:p>
        </p:txBody>
      </p:sp>
      <p:graphicFrame>
        <p:nvGraphicFramePr>
          <p:cNvPr id="630" name="Google Shape;630;p60"/>
          <p:cNvGraphicFramePr/>
          <p:nvPr/>
        </p:nvGraphicFramePr>
        <p:xfrm>
          <a:off x="1619672" y="1484784"/>
          <a:ext cx="3000000" cy="3000000"/>
        </p:xfrm>
        <a:graphic>
          <a:graphicData uri="http://schemas.openxmlformats.org/drawingml/2006/table">
            <a:tbl>
              <a:tblPr firstRow="1" firstCol="1">
                <a:noFill/>
                <a:tableStyleId>{9443B321-00A0-48EC-85D4-A61FBEC5EAFC}</a:tableStyleId>
              </a:tblPr>
              <a:tblGrid>
                <a:gridCol w="2297850">
                  <a:extLst>
                    <a:ext uri="{9D8B030D-6E8A-4147-A177-3AD203B41FA5}">
                      <a16:colId xmlns:a16="http://schemas.microsoft.com/office/drawing/2014/main" val="20000"/>
                    </a:ext>
                  </a:extLst>
                </a:gridCol>
                <a:gridCol w="4542900">
                  <a:extLst>
                    <a:ext uri="{9D8B030D-6E8A-4147-A177-3AD203B41FA5}">
                      <a16:colId xmlns:a16="http://schemas.microsoft.com/office/drawing/2014/main" val="20001"/>
                    </a:ext>
                  </a:extLst>
                </a:gridCol>
              </a:tblGrid>
              <a:tr h="1013450">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Worldview</a:t>
                      </a:r>
                      <a:endParaRPr/>
                    </a:p>
                  </a:txBody>
                  <a:tcPr marL="0" marR="0" marT="0" marB="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Overarching philosophical approach that motivates our work</a:t>
                      </a:r>
                      <a:endParaRPr/>
                    </a:p>
                  </a:txBody>
                  <a:tcPr marL="0" marR="0" marT="0" marB="0"/>
                </a:tc>
                <a:extLst>
                  <a:ext uri="{0D108BD9-81ED-4DB2-BD59-A6C34878D82A}">
                    <a16:rowId xmlns:a16="http://schemas.microsoft.com/office/drawing/2014/main" val="10000"/>
                  </a:ext>
                </a:extLst>
              </a:tr>
              <a:tr h="1013450">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Elements</a:t>
                      </a:r>
                      <a:endParaRPr/>
                    </a:p>
                  </a:txBody>
                  <a:tcPr marL="0" marR="0" marT="0" marB="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Conceptual elements of the wellbeing framework derived from the worldview</a:t>
                      </a:r>
                      <a:endParaRPr/>
                    </a:p>
                  </a:txBody>
                  <a:tcPr marL="0" marR="0" marT="0" marB="0"/>
                </a:tc>
                <a:extLst>
                  <a:ext uri="{0D108BD9-81ED-4DB2-BD59-A6C34878D82A}">
                    <a16:rowId xmlns:a16="http://schemas.microsoft.com/office/drawing/2014/main" val="10001"/>
                  </a:ext>
                </a:extLst>
              </a:tr>
              <a:tr h="1013450">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Indicators</a:t>
                      </a:r>
                      <a:endParaRPr/>
                    </a:p>
                  </a:txBody>
                  <a:tcPr marL="0" marR="0" marT="0" marB="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What we measure to assess wellbeing</a:t>
                      </a:r>
                      <a:endParaRPr/>
                    </a:p>
                  </a:txBody>
                  <a:tcPr marL="0" marR="0" marT="0" marB="0"/>
                </a:tc>
                <a:extLst>
                  <a:ext uri="{0D108BD9-81ED-4DB2-BD59-A6C34878D82A}">
                    <a16:rowId xmlns:a16="http://schemas.microsoft.com/office/drawing/2014/main" val="10002"/>
                  </a:ext>
                </a:extLst>
              </a:tr>
              <a:tr h="1013450">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Data</a:t>
                      </a:r>
                      <a:endParaRPr/>
                    </a:p>
                  </a:txBody>
                  <a:tcPr marL="0" marR="0" marT="0" marB="0"/>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The technical definition and dataset for indicators</a:t>
                      </a:r>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2117</Words>
  <Application>Microsoft Office PowerPoint</Application>
  <PresentationFormat>On-screen Show (4:3)</PresentationFormat>
  <Paragraphs>331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Calibri</vt:lpstr>
      <vt:lpstr>Noto Sans Symbols</vt:lpstr>
      <vt:lpstr>Wisp</vt:lpstr>
      <vt:lpstr>The New Zealand Living Standards Framework and Wellbeing Budget</vt:lpstr>
      <vt:lpstr>What we are trying to achieve?</vt:lpstr>
      <vt:lpstr>PowerPoint Presentation</vt:lpstr>
      <vt:lpstr>What makes the System of National Accounts so successful?</vt:lpstr>
      <vt:lpstr>New Zealand Treasury had FOUR attempts</vt:lpstr>
      <vt:lpstr>New Zealand Treasury had several attempts</vt:lpstr>
      <vt:lpstr>New Zealand Treasury had several attempts</vt:lpstr>
      <vt:lpstr>What we did differently</vt:lpstr>
      <vt:lpstr>Sorting out what we are doing</vt:lpstr>
      <vt:lpstr>PowerPoint Presentation</vt:lpstr>
      <vt:lpstr>What we are trying to achieve?</vt:lpstr>
      <vt:lpstr>Living Standards: The LSF dashboard</vt:lpstr>
      <vt:lpstr>The LSF:  What is it?</vt:lpstr>
      <vt:lpstr>Living Standards: Current wellbeing</vt:lpstr>
      <vt:lpstr>Living Standards: Capitals</vt:lpstr>
      <vt:lpstr>Informing Government priorities</vt:lpstr>
      <vt:lpstr>The Wellbeing Budget 2019</vt:lpstr>
      <vt:lpstr>What will we do differently?</vt:lpstr>
      <vt:lpstr>Risks</vt:lpstr>
      <vt:lpstr>Next steps for wellbeing</vt:lpstr>
      <vt:lpstr>PowerPoint Presentation</vt:lpstr>
      <vt:lpstr>LSF v Wellbeing Budget</vt:lpstr>
      <vt:lpstr>New Zealand Treasury had several attempts</vt:lpstr>
      <vt:lpstr>New Zealand Treasury had several attempts</vt:lpstr>
      <vt:lpstr>New Zealand Treasury had several attempts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Zealand Living Standards Framework and Wellbeing Budget</dc:title>
  <dc:creator>Alexis Foster</dc:creator>
  <cp:lastModifiedBy>Alexis Foster</cp:lastModifiedBy>
  <cp:revision>1</cp:revision>
  <dcterms:modified xsi:type="dcterms:W3CDTF">2019-07-31T11:01:41Z</dcterms:modified>
</cp:coreProperties>
</file>