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57" r:id="rId3"/>
    <p:sldId id="258" r:id="rId4"/>
    <p:sldId id="260" r:id="rId5"/>
    <p:sldId id="261" r:id="rId6"/>
    <p:sldId id="262" r:id="rId7"/>
    <p:sldId id="263" r:id="rId8"/>
    <p:sldId id="264" r:id="rId9"/>
    <p:sldId id="267" r:id="rId10"/>
    <p:sldId id="266" r:id="rId11"/>
    <p:sldId id="265" r:id="rId12"/>
    <p:sldId id="268" r:id="rId13"/>
    <p:sldId id="269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27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9E003-30C4-4744-B1B6-4F3BF9719A4C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0F610-2C40-4EDB-882C-4C935E1615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90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8" name="Google Shape;11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34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Welcome">
  <p:cSld name="Welcome">
    <p:bg>
      <p:bgPr>
        <a:solidFill>
          <a:schemeClr val="lt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9210962" y="6529391"/>
            <a:ext cx="27432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234667" y="6529391"/>
            <a:ext cx="41148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5712619" y="6529391"/>
            <a:ext cx="766762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1"/>
          </p:nvPr>
        </p:nvSpPr>
        <p:spPr>
          <a:xfrm>
            <a:off x="6598692" y="2422525"/>
            <a:ext cx="5593308" cy="2074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324000" rIns="0" bIns="0" anchor="t" anchorCtr="0"/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None/>
              <a:defRPr sz="8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2"/>
          </p:nvPr>
        </p:nvSpPr>
        <p:spPr>
          <a:xfrm>
            <a:off x="0" y="2422525"/>
            <a:ext cx="6598693" cy="2074863"/>
          </a:xfrm>
          <a:prstGeom prst="rect">
            <a:avLst/>
          </a:prstGeom>
          <a:solidFill>
            <a:schemeClr val="accent4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3"/>
          </p:nvPr>
        </p:nvSpPr>
        <p:spPr>
          <a:xfrm>
            <a:off x="7922941" y="3853681"/>
            <a:ext cx="3934097" cy="38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body" idx="4"/>
          </p:nvPr>
        </p:nvSpPr>
        <p:spPr>
          <a:xfrm>
            <a:off x="337343" y="300038"/>
            <a:ext cx="3051175" cy="124142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5" name="Google Shape;25;p2"/>
          <p:cNvCxnSpPr/>
          <p:nvPr/>
        </p:nvCxnSpPr>
        <p:spPr>
          <a:xfrm>
            <a:off x="3589361" y="587377"/>
            <a:ext cx="8266089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26;p2"/>
          <p:cNvCxnSpPr/>
          <p:nvPr/>
        </p:nvCxnSpPr>
        <p:spPr>
          <a:xfrm>
            <a:off x="334963" y="6492827"/>
            <a:ext cx="11520487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7" name="Google Shape;27;p2"/>
          <p:cNvGrpSpPr/>
          <p:nvPr/>
        </p:nvGrpSpPr>
        <p:grpSpPr>
          <a:xfrm>
            <a:off x="-3607979" y="0"/>
            <a:ext cx="3507558" cy="3745276"/>
            <a:chOff x="838199" y="1150070"/>
            <a:chExt cx="3507558" cy="3745276"/>
          </a:xfrm>
        </p:grpSpPr>
        <p:sp>
          <p:nvSpPr>
            <p:cNvPr id="28" name="Google Shape;28;p2"/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333333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How to insert a </a:t>
              </a:r>
              <a:b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</a:br>
              <a: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background image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333333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1.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Right click on your slide and click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Format Background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2.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Click on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Fill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then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or Texture Fill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and choose the image from your computer.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3.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Click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on the Format Background Menu to alter your image.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4.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Choose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Colour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to adjust the Saturation, Tone, and Colour.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5.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Choose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Correction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to adjust the Sharpness, Brightness, and Contrast.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body" idx="5"/>
          </p:nvPr>
        </p:nvSpPr>
        <p:spPr>
          <a:xfrm>
            <a:off x="7061201" y="136526"/>
            <a:ext cx="48895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99579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ff">
  <p:cSld name="Staff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25"/>
          <p:cNvSpPr txBox="1">
            <a:spLocks noGrp="1"/>
          </p:cNvSpPr>
          <p:nvPr>
            <p:ph type="title"/>
          </p:nvPr>
        </p:nvSpPr>
        <p:spPr>
          <a:xfrm>
            <a:off x="510540" y="924244"/>
            <a:ext cx="11219710" cy="613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25"/>
          <p:cNvSpPr txBox="1">
            <a:spLocks noGrp="1"/>
          </p:cNvSpPr>
          <p:nvPr>
            <p:ph type="dt" idx="10"/>
          </p:nvPr>
        </p:nvSpPr>
        <p:spPr>
          <a:xfrm>
            <a:off x="9210962" y="6529391"/>
            <a:ext cx="27432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37" name="Google Shape;537;p25"/>
          <p:cNvSpPr txBox="1">
            <a:spLocks noGrp="1"/>
          </p:cNvSpPr>
          <p:nvPr>
            <p:ph type="ftr" idx="11"/>
          </p:nvPr>
        </p:nvSpPr>
        <p:spPr>
          <a:xfrm>
            <a:off x="234667" y="6529391"/>
            <a:ext cx="41148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38" name="Google Shape;538;p25"/>
          <p:cNvSpPr txBox="1">
            <a:spLocks noGrp="1"/>
          </p:cNvSpPr>
          <p:nvPr>
            <p:ph type="sldNum" idx="12"/>
          </p:nvPr>
        </p:nvSpPr>
        <p:spPr>
          <a:xfrm>
            <a:off x="5712619" y="6529391"/>
            <a:ext cx="766762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539" name="Google Shape;539;p25"/>
          <p:cNvSpPr txBox="1">
            <a:spLocks noGrp="1"/>
          </p:cNvSpPr>
          <p:nvPr>
            <p:ph type="body" idx="1"/>
          </p:nvPr>
        </p:nvSpPr>
        <p:spPr>
          <a:xfrm>
            <a:off x="510540" y="2108277"/>
            <a:ext cx="2834927" cy="825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0" name="Google Shape;540;p25"/>
          <p:cNvSpPr txBox="1">
            <a:spLocks noGrp="1"/>
          </p:cNvSpPr>
          <p:nvPr>
            <p:ph type="body" idx="2"/>
          </p:nvPr>
        </p:nvSpPr>
        <p:spPr>
          <a:xfrm>
            <a:off x="510540" y="2895600"/>
            <a:ext cx="2835910" cy="353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1" name="Google Shape;541;p25"/>
          <p:cNvSpPr txBox="1">
            <a:spLocks noGrp="1"/>
          </p:cNvSpPr>
          <p:nvPr>
            <p:ph type="body" idx="3"/>
          </p:nvPr>
        </p:nvSpPr>
        <p:spPr>
          <a:xfrm>
            <a:off x="3749040" y="2108277"/>
            <a:ext cx="2834927" cy="825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25"/>
          <p:cNvSpPr txBox="1">
            <a:spLocks noGrp="1"/>
          </p:cNvSpPr>
          <p:nvPr>
            <p:ph type="body" idx="4"/>
          </p:nvPr>
        </p:nvSpPr>
        <p:spPr>
          <a:xfrm>
            <a:off x="3749040" y="2895600"/>
            <a:ext cx="2835910" cy="353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3" name="Google Shape;543;p25"/>
          <p:cNvSpPr txBox="1">
            <a:spLocks noGrp="1"/>
          </p:cNvSpPr>
          <p:nvPr>
            <p:ph type="body" idx="5"/>
          </p:nvPr>
        </p:nvSpPr>
        <p:spPr>
          <a:xfrm>
            <a:off x="6986557" y="2108277"/>
            <a:ext cx="2834927" cy="825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4" name="Google Shape;544;p25"/>
          <p:cNvSpPr txBox="1">
            <a:spLocks noGrp="1"/>
          </p:cNvSpPr>
          <p:nvPr>
            <p:ph type="body" idx="6"/>
          </p:nvPr>
        </p:nvSpPr>
        <p:spPr>
          <a:xfrm>
            <a:off x="6986557" y="2895600"/>
            <a:ext cx="2835910" cy="353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5" name="Google Shape;545;p25"/>
          <p:cNvSpPr txBox="1">
            <a:spLocks noGrp="1"/>
          </p:cNvSpPr>
          <p:nvPr>
            <p:ph type="body" idx="7"/>
          </p:nvPr>
        </p:nvSpPr>
        <p:spPr>
          <a:xfrm>
            <a:off x="234666" y="136526"/>
            <a:ext cx="4991383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6" name="Google Shape;546;p25"/>
          <p:cNvSpPr txBox="1">
            <a:spLocks noGrp="1"/>
          </p:cNvSpPr>
          <p:nvPr>
            <p:ph type="body" idx="8"/>
          </p:nvPr>
        </p:nvSpPr>
        <p:spPr>
          <a:xfrm>
            <a:off x="7061201" y="136526"/>
            <a:ext cx="48895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47" name="Google Shape;547;p25"/>
          <p:cNvCxnSpPr/>
          <p:nvPr/>
        </p:nvCxnSpPr>
        <p:spPr>
          <a:xfrm>
            <a:off x="334963" y="587377"/>
            <a:ext cx="11520487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8" name="Google Shape;548;p25"/>
          <p:cNvCxnSpPr/>
          <p:nvPr/>
        </p:nvCxnSpPr>
        <p:spPr>
          <a:xfrm>
            <a:off x="334963" y="6492827"/>
            <a:ext cx="11520487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07644642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1875-C094-1E46-95D7-489A71D7492B}" type="datetimeFigureOut">
              <a:rPr lang="en-US" smtClean="0">
                <a:solidFill>
                  <a:srgbClr val="FFFFFF"/>
                </a:solidFill>
              </a:rPr>
              <a:pPr/>
              <a:t>4/7/2020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1B0F-F42D-874D-8D79-A6A9FC70E19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2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com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5790F5C9-72A7-4CA6-9743-A0A8C31777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422525"/>
            <a:ext cx="12192000" cy="2074863"/>
          </a:xfrm>
          <a:solidFill>
            <a:schemeClr val="accent1"/>
          </a:solidFill>
        </p:spPr>
        <p:txBody>
          <a:bodyPr lIns="360000" tIns="324000" rIns="0" bIns="0"/>
          <a:lstStyle>
            <a:lvl1pPr>
              <a:lnSpc>
                <a:spcPct val="80000"/>
              </a:lnSpc>
              <a:spcBef>
                <a:spcPts val="0"/>
              </a:spcBef>
              <a:defRPr sz="8800">
                <a:latin typeface="+mj-lt"/>
              </a:defRPr>
            </a:lvl1pPr>
          </a:lstStyle>
          <a:p>
            <a:pPr lvl="0"/>
            <a:r>
              <a:rPr lang="en-US" dirty="0"/>
              <a:t>Welcome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454BB998-3961-42D2-8C85-7162062361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343" y="300038"/>
            <a:ext cx="3051175" cy="12414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F7370DDF-A2D5-45BB-A113-DFD144572DD1}"/>
              </a:ext>
            </a:extLst>
          </p:cNvPr>
          <p:cNvCxnSpPr>
            <a:cxnSpLocks/>
          </p:cNvCxnSpPr>
          <p:nvPr userDrawn="1"/>
        </p:nvCxnSpPr>
        <p:spPr>
          <a:xfrm>
            <a:off x="3589361" y="587377"/>
            <a:ext cx="826608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109584A-2A2F-4433-8AFB-0881A17F9157}"/>
              </a:ext>
            </a:extLst>
          </p:cNvPr>
          <p:cNvCxnSpPr>
            <a:cxnSpLocks/>
          </p:cNvCxnSpPr>
          <p:nvPr userDrawn="1"/>
        </p:nvCxnSpPr>
        <p:spPr>
          <a:xfrm>
            <a:off x="334963" y="6492827"/>
            <a:ext cx="1152048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12EF029-96EA-4D7D-B183-74A5CC8DA2C8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53E025A2-476B-4C03-A5C4-F88E9C7D331F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E072624-88FA-486A-8E66-39D4CB5D1B2C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43353902-7076-46F8-9081-C3F1584CFF76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77CDEEC-727B-4C3A-87D3-DB5AA792C988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3719B835-CC28-4321-8097-0C1B8A3B6CB8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1E423490-4FF1-46B0-9AC0-913C2F50A26D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BC6F050C-7CF8-47B1-823E-C2ACB72ABAF5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448FD56-C4A4-4DD8-938F-50D680474531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32" name="Text Placeholder 21">
            <a:extLst>
              <a:ext uri="{FF2B5EF4-FFF2-40B4-BE49-F238E27FC236}">
                <a16:creationId xmlns:a16="http://schemas.microsoft.com/office/drawing/2014/main" xmlns="" id="{4DD37DF2-51AA-4020-A833-C7EE5D7F54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www.sheffield.ac.uk/music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581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22CE3-C2BB-456B-A472-F70962A76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254901"/>
            <a:ext cx="12192000" cy="2378514"/>
          </a:xfrm>
          <a:solidFill>
            <a:schemeClr val="accent4">
              <a:alpha val="90000"/>
            </a:schemeClr>
          </a:solidFill>
        </p:spPr>
        <p:txBody>
          <a:bodyPr lIns="108000" tIns="0" rIns="108000" bIns="0" anchor="ctr"/>
          <a:lstStyle>
            <a:lvl1pPr algn="ctr">
              <a:defRPr sz="8800"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24ED-871B-4BCA-8DC6-86C3474CBEF1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35AEE2FB-822E-412B-961E-C5C865876D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22D5080-F1C9-4930-AD2C-9EF6E6F62096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1B11FBA7-76A9-4D81-8868-F4853A82652C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0A9DC38-967B-40A0-9F2C-13A942C7F6F5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073BA8-7E2B-4979-B553-2BD94D0279D7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16AAEAD-E642-4365-A297-33CAD5CA96E4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5EE82E5-8C6C-46C0-81AB-30B5362196BB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70F0F1F-8608-429F-97DA-1006D237C761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47F7346-7B95-4690-BD05-396D2DD9ED83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2BA709D-DE6E-4C8A-B782-C6FFD2C42B40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19" name="Text Placeholder 21">
            <a:extLst>
              <a:ext uri="{FF2B5EF4-FFF2-40B4-BE49-F238E27FC236}">
                <a16:creationId xmlns:a16="http://schemas.microsoft.com/office/drawing/2014/main" xmlns="" id="{376843D6-F090-4B20-B627-409CD74B3F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243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E1B1E-06AC-4852-9534-A1EE556A5102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xmlns="" id="{04E5C353-04CC-422C-AF66-26287C55A9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8692" y="4420345"/>
            <a:ext cx="5593308" cy="2074863"/>
          </a:xfrm>
          <a:solidFill>
            <a:schemeClr val="accent1">
              <a:alpha val="86000"/>
            </a:schemeClr>
          </a:solidFill>
        </p:spPr>
        <p:txBody>
          <a:bodyPr lIns="360000" tIns="36000" rIns="0" bIns="0" anchor="ctr"/>
          <a:lstStyle>
            <a:lvl1pPr algn="l">
              <a:lnSpc>
                <a:spcPct val="80000"/>
              </a:lnSpc>
              <a:spcBef>
                <a:spcPts val="0"/>
              </a:spcBef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xmlns="" id="{FD9F308D-CBA8-4B5B-83A0-4B0D92D9DC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420345"/>
            <a:ext cx="6598693" cy="2074863"/>
          </a:xfrm>
          <a:solidFill>
            <a:schemeClr val="accent4">
              <a:alpha val="85000"/>
            </a:schemeClr>
          </a:solidFill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82DAA2F-18AF-4408-AC62-12631461D606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A5AE219-9832-4AAF-896F-CC43B1E211AB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75F3999-E675-4D4D-A745-5274E66D0CAB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5E4A426-9FE4-4F31-A31D-15E9D24B7BE7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598694D-3935-4264-9DA4-BAE235B62480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8AA5E3F-CB51-4C56-8522-22C5BE0B325E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3588BB9-3ACB-4E18-9AAD-6EF31950073A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CDBDF10-68ED-419E-83FD-9A57572D68EA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653F6E5-8FD6-40E1-88F1-E6D1BED6389C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2748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22CE3-C2BB-456B-A472-F70962A76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540" y="5143819"/>
            <a:ext cx="11219710" cy="613192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8F11B4B5-3E06-4C7E-9618-42E32969AB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45DB9-44CC-40AB-A573-BB4154819F41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xmlns="" id="{239EB72D-5F13-43A3-BBF4-3598353696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0540" y="4536173"/>
            <a:ext cx="7399337" cy="509587"/>
          </a:xfrm>
        </p:spPr>
        <p:txBody>
          <a:bodyPr anchor="b"/>
          <a:lstStyle>
            <a:lvl1pPr>
              <a:defRPr sz="2800" b="0"/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09B76936-E62C-4ACA-8AB8-5F01F0B214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630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ject Questi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57BDED03-D739-4535-A676-80CDD7C4FB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12192000" cy="2286000"/>
          </a:xfrm>
          <a:solidFill>
            <a:schemeClr val="accent4">
              <a:alpha val="90000"/>
            </a:schemeClr>
          </a:solidFill>
        </p:spPr>
        <p:txBody>
          <a:bodyPr bIns="432000" anchor="b"/>
          <a:lstStyle>
            <a:lvl1pPr algn="ctr">
              <a:defRPr sz="4400" b="0">
                <a:solidFill>
                  <a:schemeClr val="tx1"/>
                </a:solidFill>
                <a:latin typeface="+mj-lt"/>
              </a:defRPr>
            </a:lvl1pPr>
            <a:lvl2pPr algn="ctr">
              <a:defRPr b="0">
                <a:solidFill>
                  <a:schemeClr val="bg1"/>
                </a:solidFill>
                <a:latin typeface="+mj-lt"/>
              </a:defRPr>
            </a:lvl2pPr>
            <a:lvl3pPr algn="ctr">
              <a:defRPr b="0">
                <a:solidFill>
                  <a:schemeClr val="bg1"/>
                </a:solidFill>
                <a:latin typeface="+mj-lt"/>
              </a:defRPr>
            </a:lvl3pPr>
            <a:lvl4pPr algn="ctr">
              <a:defRPr b="0">
                <a:solidFill>
                  <a:schemeClr val="bg1"/>
                </a:solidFill>
                <a:latin typeface="+mj-lt"/>
              </a:defRPr>
            </a:lvl4pPr>
            <a:lvl5pPr algn="ctr">
              <a:defRPr b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xmlns="" id="{49FDE737-8DB3-4683-9EEA-2326A44B31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286000"/>
            <a:ext cx="12192000" cy="2286000"/>
          </a:xfrm>
          <a:solidFill>
            <a:schemeClr val="accent1">
              <a:alpha val="90000"/>
            </a:schemeClr>
          </a:solidFill>
        </p:spPr>
        <p:txBody>
          <a:bodyPr tIns="72000" anchor="ctr"/>
          <a:lstStyle>
            <a:lvl1pPr algn="ctr">
              <a:defRPr sz="4400" b="0">
                <a:solidFill>
                  <a:schemeClr val="tx1"/>
                </a:solidFill>
                <a:latin typeface="+mj-lt"/>
              </a:defRPr>
            </a:lvl1pPr>
            <a:lvl2pPr algn="ctr">
              <a:defRPr b="0">
                <a:solidFill>
                  <a:schemeClr val="bg1"/>
                </a:solidFill>
                <a:latin typeface="+mj-lt"/>
              </a:defRPr>
            </a:lvl2pPr>
            <a:lvl3pPr algn="ctr">
              <a:defRPr b="0">
                <a:solidFill>
                  <a:schemeClr val="bg1"/>
                </a:solidFill>
                <a:latin typeface="+mj-lt"/>
              </a:defRPr>
            </a:lvl3pPr>
            <a:lvl4pPr algn="ctr">
              <a:defRPr b="0">
                <a:solidFill>
                  <a:schemeClr val="bg1"/>
                </a:solidFill>
                <a:latin typeface="+mj-lt"/>
              </a:defRPr>
            </a:lvl4pPr>
            <a:lvl5pPr algn="ctr">
              <a:defRPr b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xmlns="" id="{55E20C4C-78FA-4213-81AD-C1D9E2598A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572000"/>
            <a:ext cx="12192000" cy="2286000"/>
          </a:xfrm>
          <a:solidFill>
            <a:schemeClr val="accent2">
              <a:alpha val="90000"/>
            </a:schemeClr>
          </a:solidFill>
        </p:spPr>
        <p:txBody>
          <a:bodyPr tIns="432000" anchor="t"/>
          <a:lstStyle>
            <a:lvl1pPr algn="ctr">
              <a:defRPr sz="4400" b="0">
                <a:solidFill>
                  <a:schemeClr val="tx1"/>
                </a:solidFill>
                <a:latin typeface="+mj-lt"/>
              </a:defRPr>
            </a:lvl1pPr>
            <a:lvl2pPr algn="ctr">
              <a:defRPr b="0">
                <a:solidFill>
                  <a:schemeClr val="bg1"/>
                </a:solidFill>
                <a:latin typeface="+mj-lt"/>
              </a:defRPr>
            </a:lvl2pPr>
            <a:lvl3pPr algn="ctr">
              <a:defRPr b="0">
                <a:solidFill>
                  <a:schemeClr val="bg1"/>
                </a:solidFill>
                <a:latin typeface="+mj-lt"/>
              </a:defRPr>
            </a:lvl3pPr>
            <a:lvl4pPr algn="ctr">
              <a:defRPr b="0">
                <a:solidFill>
                  <a:schemeClr val="bg1"/>
                </a:solidFill>
                <a:latin typeface="+mj-lt"/>
              </a:defRPr>
            </a:lvl4pPr>
            <a:lvl5pPr algn="ctr">
              <a:defRPr b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4FC62-3F09-4A63-9E30-3A426936EC87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CEE9EB13-DCCC-4B90-AD2A-0B3C4B5884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10800000" flipV="1">
            <a:off x="336000" y="584997"/>
            <a:ext cx="11520000" cy="72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7109CC4-1959-46EF-8666-9FF7428A904B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2E127969-4B5A-48D7-AB6E-60B1E973B05B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1E155ED-2240-46D8-AA9F-F420F1354750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2E8F54FE-9382-47D3-9AC6-D0CC06D9554E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687C76A-43AE-415B-9D0E-8173B858951E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49871D5C-14EF-42C4-8F70-0156A8910A38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C3D8D01-A8A8-4858-B8F3-926DE46BB18A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17BC290-DB18-44C1-9CE4-1382C62AF791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DC4A3A1-5E2D-45EA-99ED-2ACC52BDCDA0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29" name="Text Placeholder 21">
            <a:extLst>
              <a:ext uri="{FF2B5EF4-FFF2-40B4-BE49-F238E27FC236}">
                <a16:creationId xmlns:a16="http://schemas.microsoft.com/office/drawing/2014/main" xmlns="" id="{D5F7A17C-6C86-4B8F-96CC-36F3CBF9B4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0009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 Tab Syste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EF5CE38-12FB-4A79-BF9A-D0792AD5F4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400" dirty="0" err="1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22CE3-C2BB-456B-A472-F70962A76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D2ED4F05-8C90-4A11-93F8-7A09A5AA16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623" y="2306010"/>
            <a:ext cx="3079377" cy="4184378"/>
          </a:xfrm>
          <a:solidFill>
            <a:schemeClr val="accent2">
              <a:alpha val="75000"/>
            </a:schemeClr>
          </a:solidFill>
        </p:spPr>
        <p:txBody>
          <a:bodyPr lIns="612000" anchor="ctr"/>
          <a:lstStyle>
            <a:lvl1pPr>
              <a:defRPr sz="2400" b="0"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xmlns="" id="{5DD93188-E557-4F56-89CE-E8D11DE9D4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2306010"/>
            <a:ext cx="3016622" cy="4184378"/>
          </a:xfrm>
          <a:solidFill>
            <a:schemeClr val="accent1">
              <a:alpha val="75000"/>
            </a:schemeClr>
          </a:solidFill>
        </p:spPr>
        <p:txBody>
          <a:bodyPr lIns="612000" anchor="ctr"/>
          <a:lstStyle>
            <a:lvl1pPr>
              <a:defRPr sz="2400" b="0"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F7FC79DE-DFB9-4955-AC48-AF16C609CC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3809" y="2306010"/>
            <a:ext cx="3042191" cy="4184378"/>
          </a:xfrm>
          <a:solidFill>
            <a:schemeClr val="accent4">
              <a:alpha val="75000"/>
            </a:schemeClr>
          </a:solidFill>
        </p:spPr>
        <p:txBody>
          <a:bodyPr lIns="612000" anchor="ctr"/>
          <a:lstStyle>
            <a:lvl1pPr>
              <a:defRPr sz="2400" b="0"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xmlns="" id="{A1C80CEE-A80E-43C4-B913-49093F977B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174" y="2306010"/>
            <a:ext cx="3054983" cy="4184378"/>
          </a:xfrm>
          <a:solidFill>
            <a:schemeClr val="accent2">
              <a:alpha val="75000"/>
            </a:schemeClr>
          </a:solidFill>
        </p:spPr>
        <p:txBody>
          <a:bodyPr lIns="612000" anchor="ctr"/>
          <a:lstStyle>
            <a:lvl1pPr>
              <a:defRPr sz="2400" b="0"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8F11B4B5-3E06-4C7E-9618-42E32969AB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07B44B1-C858-4C51-9582-E67B1D7E3722}"/>
              </a:ext>
            </a:extLst>
          </p:cNvPr>
          <p:cNvCxnSpPr>
            <a:cxnSpLocks/>
          </p:cNvCxnSpPr>
          <p:nvPr userDrawn="1"/>
        </p:nvCxnSpPr>
        <p:spPr>
          <a:xfrm>
            <a:off x="334963" y="587377"/>
            <a:ext cx="115204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6">
            <a:extLst>
              <a:ext uri="{FF2B5EF4-FFF2-40B4-BE49-F238E27FC236}">
                <a16:creationId xmlns:a16="http://schemas.microsoft.com/office/drawing/2014/main" xmlns="" id="{239EB72D-5F13-43A3-BBF4-3598353696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0540" y="1557973"/>
            <a:ext cx="7399337" cy="509587"/>
          </a:xfrm>
        </p:spPr>
        <p:txBody>
          <a:bodyPr/>
          <a:lstStyle>
            <a:lvl1pPr>
              <a:defRPr sz="2000" b="0"/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52F1-6E16-451E-9C30-2372BB45CD0C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xmlns="" id="{9CB56523-84AB-4620-A817-49779C51D0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8497C95-76C9-444D-8C5E-9718FD29E7A0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202E7EBF-D26C-466C-B381-F3F9F63CEC60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30CF21FB-E753-4A68-8C11-8A84B136FDC6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AE8685CE-DFA7-4C51-A261-56EAAFB31DDA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B65CFCA5-C12A-414D-9E71-E1DF3B7E5051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97F25422-7C4B-4C73-9CB8-375C32DCE221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A0ED0CA8-4203-42A0-8DFB-3E24A3DD7FBF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C674CB95-BC3B-4836-A74E-DCDB5D22F027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468C4457-047E-4423-B648-8108979D95CB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30" name="Text Placeholder 17">
            <a:extLst>
              <a:ext uri="{FF2B5EF4-FFF2-40B4-BE49-F238E27FC236}">
                <a16:creationId xmlns:a16="http://schemas.microsoft.com/office/drawing/2014/main" xmlns="" id="{1DDBAF8D-D80C-4776-AF69-1CB83275D43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0800000" flipV="1">
            <a:off x="336000" y="6490388"/>
            <a:ext cx="11520000" cy="72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2742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7">
            <a:extLst>
              <a:ext uri="{FF2B5EF4-FFF2-40B4-BE49-F238E27FC236}">
                <a16:creationId xmlns:a16="http://schemas.microsoft.com/office/drawing/2014/main" xmlns="" id="{E0FDF1E4-E815-46E3-9C71-1D79DF77FA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22781" y="0"/>
            <a:ext cx="4071600" cy="6858000"/>
          </a:xfrm>
          <a:solidFill>
            <a:schemeClr val="accent1">
              <a:alpha val="75000"/>
            </a:schemeClr>
          </a:solidFill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xmlns="" id="{F8716DDE-CB0F-4E38-91BB-48C54A353F79}"/>
              </a:ext>
            </a:extLst>
          </p:cNvPr>
          <p:cNvSpPr>
            <a:spLocks noGrp="1"/>
          </p:cNvSpPr>
          <p:nvPr userDrawn="1">
            <p:ph type="pic" sz="quarter" idx="22" hasCustomPrompt="1"/>
          </p:nvPr>
        </p:nvSpPr>
        <p:spPr>
          <a:xfrm>
            <a:off x="8122195" y="0"/>
            <a:ext cx="4069805" cy="6858001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insert image &gt; </a:t>
            </a:r>
            <a:br>
              <a:rPr lang="en-GB" dirty="0"/>
            </a:br>
            <a:r>
              <a:rPr lang="en-GB" dirty="0"/>
              <a:t>Right click &gt; Send to back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7F19479E-7582-4462-8019-46C087D697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0" y="0"/>
            <a:ext cx="4057200" cy="6858000"/>
          </a:xfrm>
          <a:solidFill>
            <a:schemeClr val="accent1">
              <a:alpha val="75000"/>
            </a:schemeClr>
          </a:solidFill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xmlns="" id="{A233006C-246E-4D12-8FE6-E2B179FB44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55442" y="0"/>
            <a:ext cx="4068000" cy="6858000"/>
          </a:xfrm>
          <a:solidFill>
            <a:schemeClr val="accent1">
              <a:alpha val="75000"/>
            </a:schemeClr>
          </a:solidFill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118BA083-7AB2-4781-B204-25AA0397F651}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0" y="0"/>
            <a:ext cx="4055442" cy="68580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insert image &gt; </a:t>
            </a:r>
            <a:br>
              <a:rPr lang="en-GB" dirty="0"/>
            </a:br>
            <a:r>
              <a:rPr lang="en-GB" dirty="0"/>
              <a:t>Right click &gt; Send to back</a:t>
            </a:r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xmlns="" id="{445DAAEF-46FA-457F-B971-E7FDC1A234C1}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4055442" y="0"/>
            <a:ext cx="4066753" cy="68580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insert image &gt; </a:t>
            </a:r>
            <a:br>
              <a:rPr lang="en-GB" dirty="0"/>
            </a:br>
            <a:r>
              <a:rPr lang="en-GB" dirty="0"/>
              <a:t>Right click &gt; Send to back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01E74F30-77DF-4E99-ACA0-0E23C64D43B3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113838" y="6529391"/>
            <a:ext cx="2743200" cy="291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46BBBF1-C40A-4DCF-8235-9B483B5A5C4D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334963" y="6529391"/>
            <a:ext cx="4114800" cy="291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200E667E-40BE-4C27-8AD4-45B33AF2A53A}"/>
              </a:ext>
            </a:extLst>
          </p:cNvPr>
          <p:cNvGrpSpPr/>
          <p:nvPr userDrawn="1"/>
        </p:nvGrpSpPr>
        <p:grpSpPr>
          <a:xfrm>
            <a:off x="-3607979" y="0"/>
            <a:ext cx="3507559" cy="4472103"/>
            <a:chOff x="838198" y="1150069"/>
            <a:chExt cx="3507559" cy="44721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3FEA2560-7CA6-432B-9574-9BDFE6A6044A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CEFE476-0762-4880-B558-985AEF82772C}"/>
                </a:ext>
              </a:extLst>
            </p:cNvPr>
            <p:cNvSpPr txBox="1"/>
            <p:nvPr/>
          </p:nvSpPr>
          <p:spPr>
            <a:xfrm>
              <a:off x="838200" y="1225485"/>
              <a:ext cx="350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an image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5350C5F4-0FB6-496C-960D-A81777B601DF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BC95FBB-81F7-4A09-AFC0-639CBA1E7FF5}"/>
                </a:ext>
              </a:extLst>
            </p:cNvPr>
            <p:cNvSpPr txBox="1"/>
            <p:nvPr/>
          </p:nvSpPr>
          <p:spPr>
            <a:xfrm>
              <a:off x="838200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BB74AD60-680D-46BF-9500-70C6794490FF}"/>
                </a:ext>
              </a:extLst>
            </p:cNvPr>
            <p:cNvSpPr txBox="1"/>
            <p:nvPr/>
          </p:nvSpPr>
          <p:spPr>
            <a:xfrm>
              <a:off x="838199" y="265078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3116FA1-E18A-40DC-B1B6-90DDD8AAF179}"/>
                </a:ext>
              </a:extLst>
            </p:cNvPr>
            <p:cNvSpPr txBox="1"/>
            <p:nvPr/>
          </p:nvSpPr>
          <p:spPr>
            <a:xfrm>
              <a:off x="838198" y="3236009"/>
              <a:ext cx="35075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9256A0DE-D13D-4001-8136-2D877979796F}"/>
                </a:ext>
              </a:extLst>
            </p:cNvPr>
            <p:cNvSpPr txBox="1"/>
            <p:nvPr/>
          </p:nvSpPr>
          <p:spPr>
            <a:xfrm>
              <a:off x="838199" y="4448000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CD1E1AE-0435-4C1D-92AA-3AE6A15FFC5C}"/>
                </a:ext>
              </a:extLst>
            </p:cNvPr>
            <p:cNvSpPr txBox="1"/>
            <p:nvPr/>
          </p:nvSpPr>
          <p:spPr>
            <a:xfrm>
              <a:off x="838199" y="503993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D009CCE-AEBE-4381-B8BF-FE29DB93C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24140" y="2433754"/>
            <a:ext cx="1524000" cy="2038350"/>
          </a:xfrm>
          <a:prstGeom prst="rect">
            <a:avLst/>
          </a:prstGeom>
        </p:spPr>
      </p:pic>
      <p:sp>
        <p:nvSpPr>
          <p:cNvPr id="36" name="Text Placeholder 21">
            <a:extLst>
              <a:ext uri="{FF2B5EF4-FFF2-40B4-BE49-F238E27FC236}">
                <a16:creationId xmlns:a16="http://schemas.microsoft.com/office/drawing/2014/main" xmlns="" id="{7B15D0E9-F187-491B-8673-3E290943A14C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xmlns="" id="{76CE4113-7002-4246-8714-420071D281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0800000" flipV="1">
            <a:off x="336000" y="6490388"/>
            <a:ext cx="11520000" cy="72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xmlns="" id="{707F8073-7660-455C-96E7-732ABA326F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10800000" flipV="1">
            <a:off x="336000" y="584997"/>
            <a:ext cx="11520000" cy="72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0F9445D-A90B-475A-9A8B-D6B97C9077C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73447" y="4125211"/>
            <a:ext cx="3297238" cy="1254125"/>
          </a:xfrm>
        </p:spPr>
        <p:txBody>
          <a:bodyPr/>
          <a:lstStyle>
            <a:lvl1pPr algn="ctr">
              <a:defRPr sz="2800" b="1"/>
            </a:lvl1pPr>
          </a:lstStyle>
          <a:p>
            <a:pPr lvl="0"/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insert text</a:t>
            </a:r>
            <a:endParaRPr lang="en-GB" dirty="0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xmlns="" id="{86BBAFE6-EFBB-4495-8A03-B72B38CF286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47381" y="4125211"/>
            <a:ext cx="3297238" cy="1254125"/>
          </a:xfrm>
        </p:spPr>
        <p:txBody>
          <a:bodyPr/>
          <a:lstStyle>
            <a:lvl1pPr algn="ctr">
              <a:defRPr sz="2800" b="1"/>
            </a:lvl1pPr>
          </a:lstStyle>
          <a:p>
            <a:pPr lvl="0"/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insert text</a:t>
            </a:r>
            <a:endParaRPr lang="en-GB" dirty="0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xmlns="" id="{51081175-07B7-41FE-8A81-EDCC4F5B004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508478" y="4125211"/>
            <a:ext cx="3297238" cy="1254125"/>
          </a:xfrm>
        </p:spPr>
        <p:txBody>
          <a:bodyPr/>
          <a:lstStyle>
            <a:lvl1pPr algn="ctr">
              <a:defRPr sz="2800" b="1"/>
            </a:lvl1pPr>
          </a:lstStyle>
          <a:p>
            <a:pPr lvl="0"/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insert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8219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129BB65-F0A9-4E70-9C03-17A8C38E1B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400" dirty="0" err="1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22CE3-C2BB-456B-A472-F70962A76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0D4C-9263-4985-8A6D-64F267D07277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AD13AD42-5110-4224-922D-8F3CF481CE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12925" y="2905125"/>
            <a:ext cx="2294255" cy="2851150"/>
          </a:xfrm>
          <a:prstGeom prst="roundRect">
            <a:avLst>
              <a:gd name="adj" fmla="val 2674"/>
            </a:avLst>
          </a:prstGeom>
          <a:ln>
            <a:solidFill>
              <a:schemeClr val="tx1"/>
            </a:solidFill>
          </a:ln>
        </p:spPr>
        <p:txBody>
          <a:bodyPr tIns="1296000"/>
          <a:lstStyle>
            <a:lvl1pPr algn="ctr">
              <a:defRPr b="1"/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0E7572FE-9573-4A59-AB92-8E4A3A2C5E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48873" y="2905125"/>
            <a:ext cx="2294255" cy="2851150"/>
          </a:xfrm>
          <a:prstGeom prst="roundRect">
            <a:avLst>
              <a:gd name="adj" fmla="val 2674"/>
            </a:avLst>
          </a:prstGeom>
          <a:ln>
            <a:solidFill>
              <a:schemeClr val="tx1"/>
            </a:solidFill>
          </a:ln>
        </p:spPr>
        <p:txBody>
          <a:bodyPr tIns="1296000"/>
          <a:lstStyle>
            <a:lvl1pPr algn="ctr">
              <a:defRPr b="1"/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87E70BE3-F4EE-4EFC-9837-FC8B775371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4821" y="2905125"/>
            <a:ext cx="2294255" cy="2851150"/>
          </a:xfrm>
          <a:prstGeom prst="roundRect">
            <a:avLst>
              <a:gd name="adj" fmla="val 2674"/>
            </a:avLst>
          </a:prstGeom>
          <a:ln>
            <a:solidFill>
              <a:schemeClr val="tx1"/>
            </a:solidFill>
          </a:ln>
        </p:spPr>
        <p:txBody>
          <a:bodyPr tIns="1296000"/>
          <a:lstStyle>
            <a:lvl1pPr algn="ctr">
              <a:defRPr b="1"/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87AA7EB2-35B1-43CF-B379-2317BA2D535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034539" y="1981898"/>
            <a:ext cx="1851025" cy="1851025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xmlns="" id="{40CDA539-27A2-49FA-83CD-373EE5BAA46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70488" y="1981898"/>
            <a:ext cx="1851025" cy="1851025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xmlns="" id="{67AACEB3-293A-4D6D-BD27-9096F027BC3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06436" y="1981898"/>
            <a:ext cx="1851025" cy="1851025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8FD40E3-E7DB-4144-B4BA-75BCA59CADC9}"/>
              </a:ext>
            </a:extLst>
          </p:cNvPr>
          <p:cNvCxnSpPr>
            <a:cxnSpLocks/>
          </p:cNvCxnSpPr>
          <p:nvPr userDrawn="1"/>
        </p:nvCxnSpPr>
        <p:spPr>
          <a:xfrm>
            <a:off x="334963" y="587377"/>
            <a:ext cx="115204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3A5A88A-9D95-4DB5-B04D-C0C2EAF952BB}"/>
              </a:ext>
            </a:extLst>
          </p:cNvPr>
          <p:cNvCxnSpPr>
            <a:cxnSpLocks/>
          </p:cNvCxnSpPr>
          <p:nvPr userDrawn="1"/>
        </p:nvCxnSpPr>
        <p:spPr>
          <a:xfrm>
            <a:off x="334963" y="6492827"/>
            <a:ext cx="115204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1">
            <a:extLst>
              <a:ext uri="{FF2B5EF4-FFF2-40B4-BE49-F238E27FC236}">
                <a16:creationId xmlns:a16="http://schemas.microsoft.com/office/drawing/2014/main" xmlns="" id="{9C72E45A-D756-4738-B2A6-B7FA3B7C67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61E4633-89D4-452C-BFA3-B704029D8D7A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B292D6-815E-43B7-A133-F38413E4D240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A9C57DB-2181-4973-AD39-904650D3AD73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B180BCF4-5EAB-426C-B15A-3DCAF7ABBE92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F6A43D7C-A7BC-4D02-8C03-CD691CDF1455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E81BA82-9E0D-494B-9AAA-F5C8F783D2DA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E2245CE-3DFE-4371-A732-1CC81E81F6E6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C7D0BC7-56C3-4853-BBB2-7D9CAB23B829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5C943D8-1F6A-4045-959A-B8950820A9EE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30" name="Text Placeholder 21">
            <a:extLst>
              <a:ext uri="{FF2B5EF4-FFF2-40B4-BE49-F238E27FC236}">
                <a16:creationId xmlns:a16="http://schemas.microsoft.com/office/drawing/2014/main" xmlns="" id="{76DA259D-01ED-43C6-9A6C-4B2D97DC3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8794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">
  <p:cSld name="Team">
    <p:bg>
      <p:bgPr>
        <a:solidFill>
          <a:schemeClr val="dk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510540" y="924244"/>
            <a:ext cx="11219710" cy="613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/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dt" idx="10"/>
          </p:nvPr>
        </p:nvSpPr>
        <p:spPr>
          <a:xfrm>
            <a:off x="9210962" y="6529391"/>
            <a:ext cx="27432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41" name="Google Shape;41;p3"/>
          <p:cNvSpPr txBox="1">
            <a:spLocks noGrp="1"/>
          </p:cNvSpPr>
          <p:nvPr>
            <p:ph type="ftr" idx="11"/>
          </p:nvPr>
        </p:nvSpPr>
        <p:spPr>
          <a:xfrm>
            <a:off x="234667" y="6529391"/>
            <a:ext cx="41148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42" name="Google Shape;42;p3"/>
          <p:cNvSpPr txBox="1">
            <a:spLocks noGrp="1"/>
          </p:cNvSpPr>
          <p:nvPr>
            <p:ph type="sldNum" idx="12"/>
          </p:nvPr>
        </p:nvSpPr>
        <p:spPr>
          <a:xfrm>
            <a:off x="5712619" y="6529391"/>
            <a:ext cx="766762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3" name="Google Shape;43;p3"/>
          <p:cNvSpPr>
            <a:spLocks noGrp="1"/>
          </p:cNvSpPr>
          <p:nvPr>
            <p:ph type="body" idx="1"/>
          </p:nvPr>
        </p:nvSpPr>
        <p:spPr>
          <a:xfrm>
            <a:off x="1812925" y="2905125"/>
            <a:ext cx="2294255" cy="2851150"/>
          </a:xfrm>
          <a:prstGeom prst="roundRect">
            <a:avLst>
              <a:gd name="adj" fmla="val 2674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296000" rIns="91425" bIns="45700" anchor="t" anchorCtr="0"/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1pPr>
            <a:lvl2pPr marL="914400" lvl="1" indent="-3175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1"/>
            </a:lvl2pPr>
            <a:lvl3pPr marL="1371600" lvl="2" indent="-304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/>
            </a:lvl3pPr>
            <a:lvl4pPr marL="1828800" lvl="3" indent="-29527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b="1"/>
            </a:lvl4pPr>
            <a:lvl5pPr marL="2286000" lvl="4" indent="-29527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b="1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>
            <a:spLocks noGrp="1"/>
          </p:cNvSpPr>
          <p:nvPr>
            <p:ph type="body" idx="2"/>
          </p:nvPr>
        </p:nvSpPr>
        <p:spPr>
          <a:xfrm>
            <a:off x="4948873" y="2905125"/>
            <a:ext cx="2294255" cy="2851150"/>
          </a:xfrm>
          <a:prstGeom prst="roundRect">
            <a:avLst>
              <a:gd name="adj" fmla="val 2674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296000" rIns="91425" bIns="45700" anchor="t" anchorCtr="0"/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1pPr>
            <a:lvl2pPr marL="914400" lvl="1" indent="-3175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1"/>
            </a:lvl2pPr>
            <a:lvl3pPr marL="1371600" lvl="2" indent="-304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/>
            </a:lvl3pPr>
            <a:lvl4pPr marL="1828800" lvl="3" indent="-29527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b="1"/>
            </a:lvl4pPr>
            <a:lvl5pPr marL="2286000" lvl="4" indent="-29527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b="1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"/>
          <p:cNvSpPr>
            <a:spLocks noGrp="1"/>
          </p:cNvSpPr>
          <p:nvPr>
            <p:ph type="body" idx="3"/>
          </p:nvPr>
        </p:nvSpPr>
        <p:spPr>
          <a:xfrm>
            <a:off x="8084821" y="2905125"/>
            <a:ext cx="2294255" cy="2851150"/>
          </a:xfrm>
          <a:prstGeom prst="roundRect">
            <a:avLst>
              <a:gd name="adj" fmla="val 2674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296000" rIns="91425" bIns="45700" anchor="t" anchorCtr="0"/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1pPr>
            <a:lvl2pPr marL="914400" lvl="1" indent="-3175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1"/>
            </a:lvl2pPr>
            <a:lvl3pPr marL="1371600" lvl="2" indent="-304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/>
            </a:lvl3pPr>
            <a:lvl4pPr marL="1828800" lvl="3" indent="-29527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b="1"/>
            </a:lvl4pPr>
            <a:lvl5pPr marL="2286000" lvl="4" indent="-29527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b="1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>
            <a:spLocks noGrp="1"/>
          </p:cNvSpPr>
          <p:nvPr>
            <p:ph type="pic" idx="4"/>
          </p:nvPr>
        </p:nvSpPr>
        <p:spPr>
          <a:xfrm>
            <a:off x="2034539" y="1981898"/>
            <a:ext cx="1851025" cy="18510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3"/>
          <p:cNvSpPr>
            <a:spLocks noGrp="1"/>
          </p:cNvSpPr>
          <p:nvPr>
            <p:ph type="pic" idx="5"/>
          </p:nvPr>
        </p:nvSpPr>
        <p:spPr>
          <a:xfrm>
            <a:off x="5170488" y="1981898"/>
            <a:ext cx="1851025" cy="18510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3"/>
          <p:cNvSpPr>
            <a:spLocks noGrp="1"/>
          </p:cNvSpPr>
          <p:nvPr>
            <p:ph type="pic" idx="6"/>
          </p:nvPr>
        </p:nvSpPr>
        <p:spPr>
          <a:xfrm>
            <a:off x="8306436" y="1981898"/>
            <a:ext cx="1851025" cy="18510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9" name="Google Shape;49;p3"/>
          <p:cNvCxnSpPr/>
          <p:nvPr/>
        </p:nvCxnSpPr>
        <p:spPr>
          <a:xfrm>
            <a:off x="334963" y="587377"/>
            <a:ext cx="11520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" name="Google Shape;50;p3"/>
          <p:cNvCxnSpPr/>
          <p:nvPr/>
        </p:nvCxnSpPr>
        <p:spPr>
          <a:xfrm>
            <a:off x="334963" y="6492827"/>
            <a:ext cx="11520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" name="Google Shape;51;p3"/>
          <p:cNvSpPr txBox="1">
            <a:spLocks noGrp="1"/>
          </p:cNvSpPr>
          <p:nvPr>
            <p:ph type="body" idx="7"/>
          </p:nvPr>
        </p:nvSpPr>
        <p:spPr>
          <a:xfrm>
            <a:off x="234666" y="136526"/>
            <a:ext cx="4991383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2" name="Google Shape;52;p3"/>
          <p:cNvGrpSpPr/>
          <p:nvPr/>
        </p:nvGrpSpPr>
        <p:grpSpPr>
          <a:xfrm>
            <a:off x="-3607979" y="0"/>
            <a:ext cx="3507558" cy="3745276"/>
            <a:chOff x="838199" y="1150070"/>
            <a:chExt cx="3507558" cy="3745276"/>
          </a:xfrm>
        </p:grpSpPr>
        <p:sp>
          <p:nvSpPr>
            <p:cNvPr id="53" name="Google Shape;53;p3"/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333333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How to insert a </a:t>
              </a:r>
              <a:b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</a:br>
              <a: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background image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333333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1.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Right click on your slide and click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Format Background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2.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Click on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Fill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then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or Texture Fill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and choose the image from your computer.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3.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Click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on the Format Background Menu to alter your image.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4.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Choose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Colour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to adjust the Saturation, Tone, and Colour.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5.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Choose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Correction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to adjust the Sharpness, Brightness, and Contrast.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" name="Google Shape;61;p3"/>
          <p:cNvSpPr txBox="1">
            <a:spLocks noGrp="1"/>
          </p:cNvSpPr>
          <p:nvPr>
            <p:ph type="body" idx="8"/>
          </p:nvPr>
        </p:nvSpPr>
        <p:spPr>
          <a:xfrm>
            <a:off x="7061201" y="136526"/>
            <a:ext cx="48895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105984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s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129BB65-F0A9-4E70-9C03-17A8C38E1B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400" dirty="0" err="1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22CE3-C2BB-456B-A472-F70962A76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540" y="924244"/>
            <a:ext cx="11219710" cy="6131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7B96-12C0-48F9-BDFC-3B52B139685A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AD13AD42-5110-4224-922D-8F3CF481CE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35525" y="2643992"/>
            <a:ext cx="5908675" cy="2637621"/>
          </a:xfrm>
          <a:prstGeom prst="roundRect">
            <a:avLst>
              <a:gd name="adj" fmla="val 1591"/>
            </a:avLst>
          </a:prstGeom>
          <a:ln>
            <a:solidFill>
              <a:schemeClr val="tx1"/>
            </a:solidFill>
          </a:ln>
        </p:spPr>
        <p:txBody>
          <a:bodyPr lIns="504000" tIns="46800" rIns="180000" anchor="ctr"/>
          <a:lstStyle>
            <a:lvl1pPr algn="ctr">
              <a:defRPr b="0"/>
            </a:lvl1pPr>
            <a:lvl2pPr algn="ctr">
              <a:defRPr b="0"/>
            </a:lvl2pPr>
            <a:lvl3pPr algn="ctr">
              <a:defRPr b="0"/>
            </a:lvl3pPr>
            <a:lvl4pPr algn="ctr">
              <a:defRPr b="0"/>
            </a:lvl4pPr>
            <a:lvl5pPr algn="ctr"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8FD40E3-E7DB-4144-B4BA-75BCA59CADC9}"/>
              </a:ext>
            </a:extLst>
          </p:cNvPr>
          <p:cNvCxnSpPr>
            <a:cxnSpLocks/>
          </p:cNvCxnSpPr>
          <p:nvPr userDrawn="1"/>
        </p:nvCxnSpPr>
        <p:spPr>
          <a:xfrm>
            <a:off x="334963" y="587377"/>
            <a:ext cx="115204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3A5A88A-9D95-4DB5-B04D-C0C2EAF952BB}"/>
              </a:ext>
            </a:extLst>
          </p:cNvPr>
          <p:cNvCxnSpPr>
            <a:cxnSpLocks/>
          </p:cNvCxnSpPr>
          <p:nvPr userDrawn="1"/>
        </p:nvCxnSpPr>
        <p:spPr>
          <a:xfrm>
            <a:off x="334963" y="6492827"/>
            <a:ext cx="115204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1">
            <a:extLst>
              <a:ext uri="{FF2B5EF4-FFF2-40B4-BE49-F238E27FC236}">
                <a16:creationId xmlns:a16="http://schemas.microsoft.com/office/drawing/2014/main" xmlns="" id="{9C72E45A-D756-4738-B2A6-B7FA3B7C67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D6242142-E3EC-4793-B768-F158B2DDF6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0540" y="1557973"/>
            <a:ext cx="7399337" cy="509587"/>
          </a:xfrm>
        </p:spPr>
        <p:txBody>
          <a:bodyPr/>
          <a:lstStyle>
            <a:lvl1pPr>
              <a:defRPr sz="2000" b="0"/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CA21BE82-AF8F-4D2E-9D5B-CD4648D878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9588" y="3589740"/>
            <a:ext cx="3559492" cy="746125"/>
          </a:xfrm>
        </p:spPr>
        <p:txBody>
          <a:bodyPr anchor="ctr"/>
          <a:lstStyle>
            <a:lvl1pPr algn="l">
              <a:defRPr sz="2400" b="1"/>
            </a:lvl1pPr>
            <a:lvl2pPr>
              <a:defRPr sz="2400" b="1"/>
            </a:lvl2pPr>
            <a:lvl3pPr>
              <a:defRPr sz="20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 dirty="0"/>
              <a:t>Click to insert title</a:t>
            </a:r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1AE27F6B-9E0E-4FFE-9B2E-ECF7B14B36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60874" y="3607620"/>
            <a:ext cx="749300" cy="749300"/>
          </a:xfrm>
          <a:prstGeom prst="ellipse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B26C22D2-6EAA-4157-940C-6C8E4A2B695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57712" y="3705252"/>
            <a:ext cx="555625" cy="554037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r>
              <a:rPr lang="en-US" dirty="0"/>
              <a:t>Icon</a:t>
            </a:r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8F0F84B-8ABE-4F81-A4EB-E30DB9DB73B0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A3C0AE6A-105C-49C5-86BE-A27A5B391965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CD59066-2E4C-45B8-B324-8163D72EAB1F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44EC250-F083-4A52-96C1-58FE1EC01913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322365E-DBE0-4A29-AB97-E763F52BBE89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235F356-7B08-4B52-8E67-694C5F98B841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EC0B1FB9-ECC4-4C03-966D-9EF70A98C1CF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1927FE95-B86E-43F1-B825-579A471E116E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619E679F-2C43-477A-B4BF-0F6D2A778022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33A16CD-CF4B-43E5-95A0-16D60FB05137}"/>
              </a:ext>
            </a:extLst>
          </p:cNvPr>
          <p:cNvGrpSpPr/>
          <p:nvPr userDrawn="1"/>
        </p:nvGrpSpPr>
        <p:grpSpPr>
          <a:xfrm>
            <a:off x="-3607980" y="3816683"/>
            <a:ext cx="3507559" cy="3427262"/>
            <a:chOff x="838198" y="1150070"/>
            <a:chExt cx="3507559" cy="342726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CA6EF670-47D5-4BDD-BE2B-356123937E36}"/>
                </a:ext>
              </a:extLst>
            </p:cNvPr>
            <p:cNvSpPr/>
            <p:nvPr/>
          </p:nvSpPr>
          <p:spPr>
            <a:xfrm>
              <a:off x="838200" y="1150070"/>
              <a:ext cx="3507557" cy="3427262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04E7ACE-4B42-40D4-8607-82498A3EE813}"/>
                </a:ext>
              </a:extLst>
            </p:cNvPr>
            <p:cNvSpPr txBox="1"/>
            <p:nvPr/>
          </p:nvSpPr>
          <p:spPr>
            <a:xfrm>
              <a:off x="838200" y="1225485"/>
              <a:ext cx="350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333333"/>
                  </a:solidFill>
                  <a:latin typeface="TUOS Stephenson"/>
                </a:rPr>
                <a:t>How to insert an icon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6AC00397-7A71-4A8F-AA18-E7B99A847CFB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6F4DDEB-20B3-43D0-889C-F11AA20EFE1F}"/>
                </a:ext>
              </a:extLst>
            </p:cNvPr>
            <p:cNvSpPr txBox="1"/>
            <p:nvPr/>
          </p:nvSpPr>
          <p:spPr>
            <a:xfrm>
              <a:off x="838200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1. </a:t>
              </a:r>
              <a:r>
                <a:rPr lang="en-GB" sz="1400" dirty="0">
                  <a:solidFill>
                    <a:srgbClr val="333333"/>
                  </a:solidFill>
                </a:rPr>
                <a:t>Click on the </a:t>
              </a:r>
              <a:r>
                <a:rPr lang="en-GB" sz="1400" b="1" dirty="0">
                  <a:solidFill>
                    <a:srgbClr val="333333"/>
                  </a:solidFill>
                </a:rPr>
                <a:t>icon</a:t>
              </a:r>
              <a:r>
                <a:rPr lang="en-GB" sz="1400" dirty="0">
                  <a:solidFill>
                    <a:srgbClr val="333333"/>
                  </a:solidFill>
                </a:rPr>
                <a:t> in the middle of the placeholder and choose the icon needed from your computer.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66DA852F-213C-4091-A3B5-E43363A07B78}"/>
                </a:ext>
              </a:extLst>
            </p:cNvPr>
            <p:cNvSpPr txBox="1"/>
            <p:nvPr/>
          </p:nvSpPr>
          <p:spPr>
            <a:xfrm>
              <a:off x="838199" y="265078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3AB5792C-47C0-4487-B0E6-EEEC85639778}"/>
                </a:ext>
              </a:extLst>
            </p:cNvPr>
            <p:cNvSpPr txBox="1"/>
            <p:nvPr/>
          </p:nvSpPr>
          <p:spPr>
            <a:xfrm>
              <a:off x="838198" y="3236009"/>
              <a:ext cx="35075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</p:grpSp>
      <p:sp>
        <p:nvSpPr>
          <p:cNvPr id="42" name="Text Placeholder 21">
            <a:extLst>
              <a:ext uri="{FF2B5EF4-FFF2-40B4-BE49-F238E27FC236}">
                <a16:creationId xmlns:a16="http://schemas.microsoft.com/office/drawing/2014/main" xmlns="" id="{FC59521F-ED63-4F4B-87E6-277B32683FB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105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s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129BB65-F0A9-4E70-9C03-17A8C38E1B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400" dirty="0" err="1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22CE3-C2BB-456B-A472-F70962A76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540" y="924244"/>
            <a:ext cx="11219710" cy="6131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A9C2-C8D4-4D11-83B5-9208B5FDFBEE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AD13AD42-5110-4224-922D-8F3CF481CE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35525" y="2643992"/>
            <a:ext cx="5908675" cy="2637621"/>
          </a:xfrm>
          <a:prstGeom prst="roundRect">
            <a:avLst>
              <a:gd name="adj" fmla="val 1591"/>
            </a:avLst>
          </a:prstGeom>
          <a:ln>
            <a:solidFill>
              <a:schemeClr val="tx1"/>
            </a:solidFill>
          </a:ln>
        </p:spPr>
        <p:txBody>
          <a:bodyPr lIns="504000" tIns="46800" rIns="180000" anchor="ctr"/>
          <a:lstStyle>
            <a:lvl1pPr algn="ctr">
              <a:defRPr b="0"/>
            </a:lvl1pPr>
            <a:lvl2pPr algn="ctr">
              <a:defRPr b="0"/>
            </a:lvl2pPr>
            <a:lvl3pPr algn="ctr">
              <a:defRPr b="0"/>
            </a:lvl3pPr>
            <a:lvl4pPr algn="ctr">
              <a:defRPr b="0"/>
            </a:lvl4pPr>
            <a:lvl5pPr algn="ctr"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8FD40E3-E7DB-4144-B4BA-75BCA59CADC9}"/>
              </a:ext>
            </a:extLst>
          </p:cNvPr>
          <p:cNvCxnSpPr>
            <a:cxnSpLocks/>
          </p:cNvCxnSpPr>
          <p:nvPr userDrawn="1"/>
        </p:nvCxnSpPr>
        <p:spPr>
          <a:xfrm>
            <a:off x="334963" y="587377"/>
            <a:ext cx="115204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3A5A88A-9D95-4DB5-B04D-C0C2EAF952BB}"/>
              </a:ext>
            </a:extLst>
          </p:cNvPr>
          <p:cNvCxnSpPr>
            <a:cxnSpLocks/>
          </p:cNvCxnSpPr>
          <p:nvPr userDrawn="1"/>
        </p:nvCxnSpPr>
        <p:spPr>
          <a:xfrm>
            <a:off x="334963" y="6492827"/>
            <a:ext cx="115204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1">
            <a:extLst>
              <a:ext uri="{FF2B5EF4-FFF2-40B4-BE49-F238E27FC236}">
                <a16:creationId xmlns:a16="http://schemas.microsoft.com/office/drawing/2014/main" xmlns="" id="{9C72E45A-D756-4738-B2A6-B7FA3B7C67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D6242142-E3EC-4793-B768-F158B2DDF6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0540" y="1557973"/>
            <a:ext cx="7399337" cy="509587"/>
          </a:xfrm>
        </p:spPr>
        <p:txBody>
          <a:bodyPr/>
          <a:lstStyle>
            <a:lvl1pPr>
              <a:defRPr sz="2000" b="0"/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CA21BE82-AF8F-4D2E-9D5B-CD4648D878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9588" y="3589740"/>
            <a:ext cx="3559492" cy="746125"/>
          </a:xfrm>
        </p:spPr>
        <p:txBody>
          <a:bodyPr anchor="ctr"/>
          <a:lstStyle>
            <a:lvl1pPr algn="l">
              <a:defRPr sz="2400" b="1"/>
            </a:lvl1pPr>
            <a:lvl2pPr>
              <a:defRPr sz="2400" b="1"/>
            </a:lvl2pPr>
            <a:lvl3pPr>
              <a:defRPr sz="20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 dirty="0"/>
              <a:t>Click to insert title</a:t>
            </a:r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1AE27F6B-9E0E-4FFE-9B2E-ECF7B14B36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60874" y="3607620"/>
            <a:ext cx="749300" cy="749300"/>
          </a:xfrm>
          <a:prstGeom prst="ellipse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B26C22D2-6EAA-4157-940C-6C8E4A2B695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57712" y="3705252"/>
            <a:ext cx="555625" cy="554037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r>
              <a:rPr lang="en-US" dirty="0"/>
              <a:t>Icon</a:t>
            </a:r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8F0F84B-8ABE-4F81-A4EB-E30DB9DB73B0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A3C0AE6A-105C-49C5-86BE-A27A5B391965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CD59066-2E4C-45B8-B324-8163D72EAB1F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44EC250-F083-4A52-96C1-58FE1EC01913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322365E-DBE0-4A29-AB97-E763F52BBE89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235F356-7B08-4B52-8E67-694C5F98B841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EC0B1FB9-ECC4-4C03-966D-9EF70A98C1CF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1927FE95-B86E-43F1-B825-579A471E116E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619E679F-2C43-477A-B4BF-0F6D2A778022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33A16CD-CF4B-43E5-95A0-16D60FB05137}"/>
              </a:ext>
            </a:extLst>
          </p:cNvPr>
          <p:cNvGrpSpPr/>
          <p:nvPr userDrawn="1"/>
        </p:nvGrpSpPr>
        <p:grpSpPr>
          <a:xfrm>
            <a:off x="-3607980" y="3816683"/>
            <a:ext cx="3507559" cy="3427262"/>
            <a:chOff x="838198" y="1150070"/>
            <a:chExt cx="3507559" cy="342726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CA6EF670-47D5-4BDD-BE2B-356123937E36}"/>
                </a:ext>
              </a:extLst>
            </p:cNvPr>
            <p:cNvSpPr/>
            <p:nvPr/>
          </p:nvSpPr>
          <p:spPr>
            <a:xfrm>
              <a:off x="838200" y="1150070"/>
              <a:ext cx="3507557" cy="3427262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04E7ACE-4B42-40D4-8607-82498A3EE813}"/>
                </a:ext>
              </a:extLst>
            </p:cNvPr>
            <p:cNvSpPr txBox="1"/>
            <p:nvPr/>
          </p:nvSpPr>
          <p:spPr>
            <a:xfrm>
              <a:off x="838200" y="1225485"/>
              <a:ext cx="350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333333"/>
                  </a:solidFill>
                  <a:latin typeface="TUOS Stephenson"/>
                </a:rPr>
                <a:t>How to insert an icon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6AC00397-7A71-4A8F-AA18-E7B99A847CFB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6F4DDEB-20B3-43D0-889C-F11AA20EFE1F}"/>
                </a:ext>
              </a:extLst>
            </p:cNvPr>
            <p:cNvSpPr txBox="1"/>
            <p:nvPr/>
          </p:nvSpPr>
          <p:spPr>
            <a:xfrm>
              <a:off x="838200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1. </a:t>
              </a:r>
              <a:r>
                <a:rPr lang="en-GB" sz="1400" dirty="0">
                  <a:solidFill>
                    <a:srgbClr val="333333"/>
                  </a:solidFill>
                </a:rPr>
                <a:t>Click on the </a:t>
              </a:r>
              <a:r>
                <a:rPr lang="en-GB" sz="1400" b="1" dirty="0">
                  <a:solidFill>
                    <a:srgbClr val="333333"/>
                  </a:solidFill>
                </a:rPr>
                <a:t>icon</a:t>
              </a:r>
              <a:r>
                <a:rPr lang="en-GB" sz="1400" dirty="0">
                  <a:solidFill>
                    <a:srgbClr val="333333"/>
                  </a:solidFill>
                </a:rPr>
                <a:t> in the middle of the placeholder and choose the icon needed from your computer.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66DA852F-213C-4091-A3B5-E43363A07B78}"/>
                </a:ext>
              </a:extLst>
            </p:cNvPr>
            <p:cNvSpPr txBox="1"/>
            <p:nvPr/>
          </p:nvSpPr>
          <p:spPr>
            <a:xfrm>
              <a:off x="838199" y="265078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3AB5792C-47C0-4487-B0E6-EEEC85639778}"/>
                </a:ext>
              </a:extLst>
            </p:cNvPr>
            <p:cNvSpPr txBox="1"/>
            <p:nvPr/>
          </p:nvSpPr>
          <p:spPr>
            <a:xfrm>
              <a:off x="838198" y="3236009"/>
              <a:ext cx="35075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</p:grpSp>
      <p:sp>
        <p:nvSpPr>
          <p:cNvPr id="42" name="Text Placeholder 21">
            <a:extLst>
              <a:ext uri="{FF2B5EF4-FFF2-40B4-BE49-F238E27FC236}">
                <a16:creationId xmlns:a16="http://schemas.microsoft.com/office/drawing/2014/main" xmlns="" id="{FC59521F-ED63-4F4B-87E6-277B32683FB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412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129BB65-F0A9-4E70-9C03-17A8C38E1B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400" dirty="0" err="1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22CE3-C2BB-456B-A472-F70962A76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540" y="924244"/>
            <a:ext cx="11219710" cy="6131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00EC4-C114-4447-B8D1-9D65C51E9D39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8FD40E3-E7DB-4144-B4BA-75BCA59CADC9}"/>
              </a:ext>
            </a:extLst>
          </p:cNvPr>
          <p:cNvCxnSpPr>
            <a:cxnSpLocks/>
          </p:cNvCxnSpPr>
          <p:nvPr userDrawn="1"/>
        </p:nvCxnSpPr>
        <p:spPr>
          <a:xfrm>
            <a:off x="334963" y="587377"/>
            <a:ext cx="115204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3A5A88A-9D95-4DB5-B04D-C0C2EAF952BB}"/>
              </a:ext>
            </a:extLst>
          </p:cNvPr>
          <p:cNvCxnSpPr>
            <a:cxnSpLocks/>
          </p:cNvCxnSpPr>
          <p:nvPr userDrawn="1"/>
        </p:nvCxnSpPr>
        <p:spPr>
          <a:xfrm>
            <a:off x="334963" y="6492827"/>
            <a:ext cx="115204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1">
            <a:extLst>
              <a:ext uri="{FF2B5EF4-FFF2-40B4-BE49-F238E27FC236}">
                <a16:creationId xmlns:a16="http://schemas.microsoft.com/office/drawing/2014/main" xmlns="" id="{F1D87069-6A21-447B-A580-B20FCBA282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xmlns="" id="{9C72E45A-D756-4738-B2A6-B7FA3B7C67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4F849DEA-1419-4ABB-AF76-9D90F3FBE0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0540" y="4368594"/>
            <a:ext cx="3512820" cy="871422"/>
          </a:xfrm>
        </p:spPr>
        <p:txBody>
          <a:bodyPr/>
          <a:lstStyle>
            <a:lvl1pPr>
              <a:defRPr sz="2400" b="1"/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E3733FB-9295-4BB3-853D-75F785EDC02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40885" y="2504440"/>
            <a:ext cx="6811963" cy="139382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xmlns="" id="{D50F523B-06DE-4F45-A070-E5E9A99917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05180" y="2126282"/>
            <a:ext cx="385128" cy="341595"/>
          </a:xfrm>
        </p:spPr>
        <p:txBody>
          <a:bodyPr lIns="0" tIns="0" rIns="0" bIns="0"/>
          <a:lstStyle>
            <a:lvl1pPr>
              <a:defRPr sz="6000" b="1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“</a:t>
            </a:r>
            <a:endParaRPr lang="en-GB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xmlns="" id="{5CD50EEE-FBEE-4A9A-AB3A-82AB8E6E512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40885" y="4902275"/>
            <a:ext cx="2022475" cy="1130226"/>
          </a:xfrm>
        </p:spPr>
        <p:txBody>
          <a:bodyPr/>
          <a:lstStyle>
            <a:lvl1pPr>
              <a:defRPr sz="1600" b="0">
                <a:latin typeface="+mj-lt"/>
              </a:defRPr>
            </a:lvl1pPr>
            <a:lvl2pPr>
              <a:defRPr sz="1600" b="0">
                <a:latin typeface="+mj-lt"/>
              </a:defRPr>
            </a:lvl2pPr>
            <a:lvl3pPr>
              <a:defRPr sz="14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xmlns="" id="{0F244881-6F04-4494-B847-B262A7B966C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40885" y="4298950"/>
            <a:ext cx="1713865" cy="770434"/>
          </a:xfrm>
        </p:spPr>
        <p:txBody>
          <a:bodyPr tIns="0" bIns="0" anchor="ctr"/>
          <a:lstStyle>
            <a:lvl1pPr>
              <a:defRPr sz="4000" b="1" baseline="0">
                <a:latin typeface="+mn-lt"/>
              </a:defRPr>
            </a:lvl1pPr>
            <a:lvl2pPr>
              <a:defRPr sz="1400" b="0">
                <a:latin typeface="+mj-lt"/>
              </a:defRPr>
            </a:lvl2pPr>
            <a:lvl3pPr>
              <a:defRPr sz="12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000%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xmlns="" id="{CB84D208-04CF-4506-8437-643F5F3F5F0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772275" y="4902275"/>
            <a:ext cx="2022475" cy="1130226"/>
          </a:xfrm>
        </p:spPr>
        <p:txBody>
          <a:bodyPr/>
          <a:lstStyle>
            <a:lvl1pPr>
              <a:defRPr sz="1600" b="0">
                <a:latin typeface="+mj-lt"/>
              </a:defRPr>
            </a:lvl1pPr>
            <a:lvl2pPr>
              <a:defRPr sz="1600" b="0">
                <a:latin typeface="+mj-lt"/>
              </a:defRPr>
            </a:lvl2pPr>
            <a:lvl3pPr>
              <a:defRPr sz="14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xmlns="" id="{3D125FEC-1BFB-453D-BA49-361403B855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72275" y="4298950"/>
            <a:ext cx="1713865" cy="770434"/>
          </a:xfrm>
        </p:spPr>
        <p:txBody>
          <a:bodyPr tIns="0" bIns="0" anchor="ctr"/>
          <a:lstStyle>
            <a:lvl1pPr>
              <a:defRPr sz="4000" b="1" baseline="0">
                <a:latin typeface="+mn-lt"/>
              </a:defRPr>
            </a:lvl1pPr>
            <a:lvl2pPr>
              <a:defRPr sz="1400" b="0">
                <a:latin typeface="+mj-lt"/>
              </a:defRPr>
            </a:lvl2pPr>
            <a:lvl3pPr>
              <a:defRPr sz="12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000%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xmlns="" id="{13F383E2-DBEF-4E58-9BFE-A7973A96CE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003665" y="4902275"/>
            <a:ext cx="2022475" cy="1130226"/>
          </a:xfrm>
        </p:spPr>
        <p:txBody>
          <a:bodyPr/>
          <a:lstStyle>
            <a:lvl1pPr>
              <a:defRPr sz="1600" b="0">
                <a:latin typeface="+mj-lt"/>
              </a:defRPr>
            </a:lvl1pPr>
            <a:lvl2pPr>
              <a:defRPr sz="1600" b="0">
                <a:latin typeface="+mj-lt"/>
              </a:defRPr>
            </a:lvl2pPr>
            <a:lvl3pPr>
              <a:defRPr sz="14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xmlns="" id="{5AA058C4-223F-4091-9928-EE19314FFB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03665" y="4298950"/>
            <a:ext cx="1713865" cy="770434"/>
          </a:xfrm>
        </p:spPr>
        <p:txBody>
          <a:bodyPr tIns="0" bIns="0" anchor="ctr"/>
          <a:lstStyle>
            <a:lvl1pPr>
              <a:defRPr sz="4000" b="1" baseline="0">
                <a:latin typeface="+mn-lt"/>
              </a:defRPr>
            </a:lvl1pPr>
            <a:lvl2pPr>
              <a:defRPr sz="1400" b="0">
                <a:latin typeface="+mj-lt"/>
              </a:defRPr>
            </a:lvl2pPr>
            <a:lvl3pPr>
              <a:defRPr sz="12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000%</a:t>
            </a:r>
          </a:p>
        </p:txBody>
      </p:sp>
      <p:sp>
        <p:nvSpPr>
          <p:cNvPr id="29" name="Picture Placeholder 12">
            <a:extLst>
              <a:ext uri="{FF2B5EF4-FFF2-40B4-BE49-F238E27FC236}">
                <a16:creationId xmlns:a16="http://schemas.microsoft.com/office/drawing/2014/main" xmlns="" id="{20CEED7C-1FF3-47DC-BCDB-4426266D5BA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5789" y="2208800"/>
            <a:ext cx="1851025" cy="1851025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28F8B05-2A5C-42CB-8BEE-A3953431E135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D33B49D8-2ABB-4DCF-9CF6-451359D3EE10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21F41128-BF54-455A-A5FB-A478681E122D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86E2DEB8-9A44-4784-9AF5-FFCB12ADC693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1310F6A9-EC24-4170-9A17-744486FC7E12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1C907462-24A7-47F8-8016-2058E8AFB79C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F89AC6B8-36B6-4A82-B1F7-6CE8D0E71D19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F7D58498-5AF7-487F-A75D-B2ECF582094B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C9DFEA0A-0770-4EB1-B5AB-3574446111D9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8367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22CE3-C2BB-456B-A472-F70962A76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540" y="924244"/>
            <a:ext cx="4686300" cy="6131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CB9D-8917-42D8-A3C9-B37519262DDF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A4818F59-C8FE-42DB-A77C-4AA502B0A7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541" y="2529522"/>
            <a:ext cx="4686300" cy="1775778"/>
          </a:xfrm>
        </p:spPr>
        <p:txBody>
          <a:bodyPr anchor="t"/>
          <a:lstStyle>
            <a:lvl1pPr>
              <a:spcBef>
                <a:spcPts val="0"/>
              </a:spcBef>
              <a:defRPr sz="4000" b="1"/>
            </a:lvl1pPr>
          </a:lstStyle>
          <a:p>
            <a:pPr lvl="0"/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a quote or statement</a:t>
            </a:r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B15C5D4F-D516-403C-8D7F-DFC3FDDD1D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80660" y="924244"/>
            <a:ext cx="6911340" cy="51107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xmlns="" id="{08E94D2D-449D-4159-BEE0-01744C0FF1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A322268-AC66-493B-9E9F-D6F471130766}"/>
              </a:ext>
            </a:extLst>
          </p:cNvPr>
          <p:cNvGrpSpPr/>
          <p:nvPr userDrawn="1"/>
        </p:nvGrpSpPr>
        <p:grpSpPr>
          <a:xfrm>
            <a:off x="-3607979" y="0"/>
            <a:ext cx="3507559" cy="4472103"/>
            <a:chOff x="838198" y="1150069"/>
            <a:chExt cx="3507559" cy="447210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6AA54FAC-70F1-4346-9DAA-962A4947205A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A4BDCBD-AF87-4D28-9D10-8884B88BCDAD}"/>
                </a:ext>
              </a:extLst>
            </p:cNvPr>
            <p:cNvSpPr txBox="1"/>
            <p:nvPr/>
          </p:nvSpPr>
          <p:spPr>
            <a:xfrm>
              <a:off x="838200" y="1225485"/>
              <a:ext cx="350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an image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87171E57-7547-4C5D-86D1-D55610C6168A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F2C95CE-C2CD-4E7A-AC91-2B237E7FB9A9}"/>
                </a:ext>
              </a:extLst>
            </p:cNvPr>
            <p:cNvSpPr txBox="1"/>
            <p:nvPr/>
          </p:nvSpPr>
          <p:spPr>
            <a:xfrm>
              <a:off x="838200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5BD4F82-5F6F-4788-9E53-1E3083F5E4AE}"/>
                </a:ext>
              </a:extLst>
            </p:cNvPr>
            <p:cNvSpPr txBox="1"/>
            <p:nvPr/>
          </p:nvSpPr>
          <p:spPr>
            <a:xfrm>
              <a:off x="838199" y="265078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3BC37BF-D6E4-4819-8B3F-2ED2007D0335}"/>
                </a:ext>
              </a:extLst>
            </p:cNvPr>
            <p:cNvSpPr txBox="1"/>
            <p:nvPr/>
          </p:nvSpPr>
          <p:spPr>
            <a:xfrm>
              <a:off x="838198" y="3236009"/>
              <a:ext cx="35075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6BFF5AB-3F1C-4443-9791-FBDEF20C5214}"/>
                </a:ext>
              </a:extLst>
            </p:cNvPr>
            <p:cNvSpPr txBox="1"/>
            <p:nvPr/>
          </p:nvSpPr>
          <p:spPr>
            <a:xfrm>
              <a:off x="838199" y="4448000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612C492-A4C2-42A6-91CD-A43188552234}"/>
                </a:ext>
              </a:extLst>
            </p:cNvPr>
            <p:cNvSpPr txBox="1"/>
            <p:nvPr/>
          </p:nvSpPr>
          <p:spPr>
            <a:xfrm>
              <a:off x="838199" y="503993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2183B4B-F308-499A-A320-76ABD0F68D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24140" y="2433754"/>
            <a:ext cx="1524000" cy="2038350"/>
          </a:xfrm>
          <a:prstGeom prst="rect">
            <a:avLst/>
          </a:prstGeom>
        </p:spPr>
      </p:pic>
      <p:sp>
        <p:nvSpPr>
          <p:cNvPr id="25" name="Text Placeholder 21">
            <a:extLst>
              <a:ext uri="{FF2B5EF4-FFF2-40B4-BE49-F238E27FC236}">
                <a16:creationId xmlns:a16="http://schemas.microsoft.com/office/drawing/2014/main" xmlns="" id="{BFD4FE62-40C7-4579-9BB0-B142E2C8E5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459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ta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34527A96-61BE-4795-AD11-07CC018CC3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6094800" cy="6858000"/>
          </a:xfrm>
          <a:solidFill>
            <a:schemeClr val="accent1">
              <a:alpha val="9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xmlns="" id="{3313201D-A59D-422D-A770-4B90B6A025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4800" y="0"/>
            <a:ext cx="6094800" cy="6858000"/>
          </a:xfrm>
          <a:solidFill>
            <a:schemeClr val="accent4">
              <a:alpha val="9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xmlns="" id="{F35F70EB-7ED9-444A-932A-3826D24F913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81244" y="2720306"/>
            <a:ext cx="4532312" cy="579377"/>
          </a:xfrm>
        </p:spPr>
        <p:txBody>
          <a:bodyPr anchor="b"/>
          <a:lstStyle>
            <a:lvl1pPr algn="ctr">
              <a:defRPr sz="2000">
                <a:latin typeface="+mj-lt"/>
              </a:defRPr>
            </a:lvl1pPr>
            <a:lvl2pPr algn="ctr">
              <a:defRPr sz="2000">
                <a:latin typeface="+mj-lt"/>
              </a:defRPr>
            </a:lvl2pPr>
            <a:lvl3pPr algn="ctr">
              <a:defRPr sz="1800">
                <a:latin typeface="+mj-lt"/>
              </a:defRPr>
            </a:lvl3pPr>
            <a:lvl4pPr algn="ctr">
              <a:defRPr sz="1400">
                <a:latin typeface="+mj-lt"/>
              </a:defRPr>
            </a:lvl4pPr>
            <a:lvl5pPr algn="ctr"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xmlns="" id="{244DF469-D83D-49B7-8BC8-2BB67E14F00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1244" y="3314666"/>
            <a:ext cx="4532312" cy="990404"/>
          </a:xfrm>
        </p:spPr>
        <p:txBody>
          <a:bodyPr anchor="t"/>
          <a:lstStyle>
            <a:lvl1pPr algn="ctr">
              <a:defRPr sz="8000" b="1">
                <a:latin typeface="+mn-lt"/>
              </a:defRPr>
            </a:lvl1pPr>
            <a:lvl2pPr algn="ctr">
              <a:defRPr sz="1600">
                <a:latin typeface="+mj-lt"/>
              </a:defRPr>
            </a:lvl2pPr>
            <a:lvl3pPr algn="ctr">
              <a:defRPr sz="1400">
                <a:latin typeface="+mj-lt"/>
              </a:defRPr>
            </a:lvl3pPr>
            <a:lvl4pPr algn="ctr">
              <a:defRPr sz="1100">
                <a:latin typeface="+mj-lt"/>
              </a:defRPr>
            </a:lvl4pPr>
            <a:lvl5pPr algn="ctr"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#00</a:t>
            </a:r>
            <a:endParaRPr lang="en-GB" dirty="0"/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xmlns="" id="{C91D09B6-E200-4702-BA7F-4E548BF4E32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76044" y="2720306"/>
            <a:ext cx="4532312" cy="579377"/>
          </a:xfrm>
        </p:spPr>
        <p:txBody>
          <a:bodyPr anchor="b"/>
          <a:lstStyle>
            <a:lvl1pPr algn="ctr">
              <a:defRPr sz="2000">
                <a:latin typeface="+mj-lt"/>
              </a:defRPr>
            </a:lvl1pPr>
            <a:lvl2pPr algn="ctr">
              <a:defRPr sz="2000">
                <a:latin typeface="+mj-lt"/>
              </a:defRPr>
            </a:lvl2pPr>
            <a:lvl3pPr algn="ctr">
              <a:defRPr sz="1800">
                <a:latin typeface="+mj-lt"/>
              </a:defRPr>
            </a:lvl3pPr>
            <a:lvl4pPr algn="ctr">
              <a:defRPr sz="1400">
                <a:latin typeface="+mj-lt"/>
              </a:defRPr>
            </a:lvl4pPr>
            <a:lvl5pPr algn="ctr">
              <a:defRPr sz="14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xmlns="" id="{03CCE582-D89A-4CD5-8DC6-37960A558F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76044" y="3314666"/>
            <a:ext cx="4532312" cy="990404"/>
          </a:xfrm>
        </p:spPr>
        <p:txBody>
          <a:bodyPr anchor="t"/>
          <a:lstStyle>
            <a:lvl1pPr algn="ctr">
              <a:defRPr sz="8000" b="1">
                <a:latin typeface="+mn-lt"/>
              </a:defRPr>
            </a:lvl1pPr>
            <a:lvl2pPr algn="ctr">
              <a:defRPr sz="1600">
                <a:latin typeface="+mj-lt"/>
              </a:defRPr>
            </a:lvl2pPr>
            <a:lvl3pPr algn="ctr">
              <a:defRPr sz="1400">
                <a:latin typeface="+mj-lt"/>
              </a:defRPr>
            </a:lvl3pPr>
            <a:lvl4pPr algn="ctr">
              <a:defRPr sz="1100">
                <a:latin typeface="+mj-lt"/>
              </a:defRPr>
            </a:lvl4pPr>
            <a:lvl5pPr algn="ctr"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#00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29FC-A7A0-4086-857E-796235648055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xmlns="" id="{48062479-CDA2-4EC1-85C5-14A00A9D754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0800000" flipV="1">
            <a:off x="336000" y="6488007"/>
            <a:ext cx="11520000" cy="72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xmlns="" id="{A2E37FA1-1EE1-438A-8CFD-A3CEDDE6D2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0800000" flipV="1">
            <a:off x="336000" y="584997"/>
            <a:ext cx="11520000" cy="72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xmlns="" id="{579AE752-8C46-4D68-9A37-166C9409451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0D676D3-87D6-428A-9AB6-8989BBB876F0}"/>
              </a:ext>
            </a:extLst>
          </p:cNvPr>
          <p:cNvGrpSpPr/>
          <p:nvPr userDrawn="1"/>
        </p:nvGrpSpPr>
        <p:grpSpPr>
          <a:xfrm>
            <a:off x="-3607979" y="0"/>
            <a:ext cx="3507559" cy="4472103"/>
            <a:chOff x="838198" y="1150069"/>
            <a:chExt cx="3507559" cy="447210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754813FE-2950-426E-8B47-B45FE06D05E4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7E3CAFB8-5DCA-4E8B-8183-0763DEF2051D}"/>
                </a:ext>
              </a:extLst>
            </p:cNvPr>
            <p:cNvSpPr txBox="1"/>
            <p:nvPr/>
          </p:nvSpPr>
          <p:spPr>
            <a:xfrm>
              <a:off x="838200" y="1225485"/>
              <a:ext cx="350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an image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818DFB16-20F7-4306-9E35-5D0F6CAC9574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77B87C6B-76DA-4937-9D49-0978C76D619B}"/>
                </a:ext>
              </a:extLst>
            </p:cNvPr>
            <p:cNvSpPr txBox="1"/>
            <p:nvPr/>
          </p:nvSpPr>
          <p:spPr>
            <a:xfrm>
              <a:off x="838200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D32D7A6A-B46A-4C21-A0B4-4FF4DF793B40}"/>
                </a:ext>
              </a:extLst>
            </p:cNvPr>
            <p:cNvSpPr txBox="1"/>
            <p:nvPr/>
          </p:nvSpPr>
          <p:spPr>
            <a:xfrm>
              <a:off x="838199" y="265078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D2EECD40-AAE5-4C9B-BD85-7863B37C20F8}"/>
                </a:ext>
              </a:extLst>
            </p:cNvPr>
            <p:cNvSpPr txBox="1"/>
            <p:nvPr/>
          </p:nvSpPr>
          <p:spPr>
            <a:xfrm>
              <a:off x="838198" y="3236009"/>
              <a:ext cx="35075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1025F410-820C-4D58-AD18-6C195091266F}"/>
                </a:ext>
              </a:extLst>
            </p:cNvPr>
            <p:cNvSpPr txBox="1"/>
            <p:nvPr/>
          </p:nvSpPr>
          <p:spPr>
            <a:xfrm>
              <a:off x="838199" y="4448000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384BDC7-8E70-41D6-8A64-6C1E609F5084}"/>
                </a:ext>
              </a:extLst>
            </p:cNvPr>
            <p:cNvSpPr txBox="1"/>
            <p:nvPr/>
          </p:nvSpPr>
          <p:spPr>
            <a:xfrm>
              <a:off x="838199" y="503993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77F93918-878A-4A11-A44C-707DE0BB80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24140" y="2433754"/>
            <a:ext cx="1524000" cy="2038350"/>
          </a:xfrm>
          <a:prstGeom prst="rect">
            <a:avLst/>
          </a:prstGeom>
        </p:spPr>
      </p:pic>
      <p:sp>
        <p:nvSpPr>
          <p:cNvPr id="45" name="Text Placeholder 21">
            <a:extLst>
              <a:ext uri="{FF2B5EF4-FFF2-40B4-BE49-F238E27FC236}">
                <a16:creationId xmlns:a16="http://schemas.microsoft.com/office/drawing/2014/main" xmlns="" id="{D3F31D88-14A7-47D1-9B4C-B04F028CA57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E1A13CCE-F5BA-4455-B5F1-92061F7D20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4800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insert image &gt; </a:t>
            </a:r>
            <a:br>
              <a:rPr lang="en-GB" dirty="0"/>
            </a:br>
            <a:r>
              <a:rPr lang="en-GB" dirty="0"/>
              <a:t>Right click &gt; Send to back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xmlns="" id="{36CA210D-BD8E-4221-AA61-A4370566A8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800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insert image &gt; </a:t>
            </a:r>
            <a:br>
              <a:rPr lang="en-GB" dirty="0"/>
            </a:br>
            <a:r>
              <a:rPr lang="en-GB" dirty="0"/>
              <a:t>Right click &gt; Send to back</a:t>
            </a:r>
          </a:p>
        </p:txBody>
      </p:sp>
    </p:spTree>
    <p:extLst>
      <p:ext uri="{BB962C8B-B14F-4D97-AF65-F5344CB8AC3E}">
        <p14:creationId xmlns:p14="http://schemas.microsoft.com/office/powerpoint/2010/main" val="3718478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ta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34527A96-61BE-4795-AD11-07CC018CC3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6094800" cy="3430800"/>
          </a:xfrm>
          <a:solidFill>
            <a:schemeClr val="accent1">
              <a:alpha val="9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xmlns="" id="{B2CCB0E4-FA8B-4F05-AF5E-88453F8113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4800" y="3427200"/>
            <a:ext cx="6094800" cy="3430800"/>
          </a:xfrm>
          <a:solidFill>
            <a:schemeClr val="accent1">
              <a:alpha val="9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xmlns="" id="{3313201D-A59D-422D-A770-4B90B6A025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4800" y="0"/>
            <a:ext cx="6094800" cy="3430800"/>
          </a:xfrm>
          <a:solidFill>
            <a:schemeClr val="accent4">
              <a:alpha val="9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xmlns="" id="{AC36682D-1F06-4D3E-8267-79F0C4B687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427200"/>
            <a:ext cx="6094800" cy="3430800"/>
          </a:xfrm>
          <a:solidFill>
            <a:schemeClr val="accent4">
              <a:alpha val="9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C3B89BBD-A67A-4DA6-A065-E5DE1B9B7DB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1244" y="3966950"/>
            <a:ext cx="4532312" cy="579377"/>
          </a:xfrm>
        </p:spPr>
        <p:txBody>
          <a:bodyPr anchor="b"/>
          <a:lstStyle>
            <a:lvl1pPr algn="ctr">
              <a:defRPr sz="1600">
                <a:latin typeface="+mj-lt"/>
              </a:defRPr>
            </a:lvl1pPr>
            <a:lvl2pPr algn="ctr">
              <a:defRPr sz="1600">
                <a:latin typeface="+mj-lt"/>
              </a:defRPr>
            </a:lvl2pPr>
            <a:lvl3pPr algn="ctr">
              <a:defRPr sz="1400">
                <a:latin typeface="+mj-lt"/>
              </a:defRPr>
            </a:lvl3pPr>
            <a:lvl4pPr algn="ctr">
              <a:defRPr sz="1100">
                <a:latin typeface="+mj-lt"/>
              </a:defRPr>
            </a:lvl4pPr>
            <a:lvl5pPr algn="ctr">
              <a:defRPr sz="11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xmlns="" id="{641DFE2D-B688-47A3-92E3-FE05324D3B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1244" y="4561310"/>
            <a:ext cx="4532312" cy="990404"/>
          </a:xfrm>
        </p:spPr>
        <p:txBody>
          <a:bodyPr lIns="0" rIns="0" anchor="t"/>
          <a:lstStyle>
            <a:lvl1pPr algn="ctr">
              <a:defRPr sz="6600" b="1">
                <a:latin typeface="+mn-lt"/>
              </a:defRPr>
            </a:lvl1pPr>
            <a:lvl2pPr algn="ctr">
              <a:defRPr sz="1600">
                <a:latin typeface="+mj-lt"/>
              </a:defRPr>
            </a:lvl2pPr>
            <a:lvl3pPr algn="ctr">
              <a:defRPr sz="1400">
                <a:latin typeface="+mj-lt"/>
              </a:defRPr>
            </a:lvl3pPr>
            <a:lvl4pPr algn="ctr">
              <a:defRPr sz="1100">
                <a:latin typeface="+mj-lt"/>
              </a:defRPr>
            </a:lvl4pPr>
            <a:lvl5pPr algn="ctr"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#00</a:t>
            </a:r>
            <a:endParaRPr lang="en-GB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xmlns="" id="{C7CACDC0-3E0C-443C-9291-887A9851ADA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76044" y="3966950"/>
            <a:ext cx="4532312" cy="579377"/>
          </a:xfrm>
        </p:spPr>
        <p:txBody>
          <a:bodyPr anchor="b"/>
          <a:lstStyle>
            <a:lvl1pPr algn="ctr">
              <a:defRPr sz="1600">
                <a:latin typeface="+mj-lt"/>
              </a:defRPr>
            </a:lvl1pPr>
            <a:lvl2pPr algn="ctr">
              <a:defRPr sz="1600">
                <a:latin typeface="+mj-lt"/>
              </a:defRPr>
            </a:lvl2pPr>
            <a:lvl3pPr algn="ctr">
              <a:defRPr sz="1400">
                <a:latin typeface="+mj-lt"/>
              </a:defRPr>
            </a:lvl3pPr>
            <a:lvl4pPr algn="ctr">
              <a:defRPr sz="1100">
                <a:latin typeface="+mj-lt"/>
              </a:defRPr>
            </a:lvl4pPr>
            <a:lvl5pPr algn="ctr"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xmlns="" id="{71875E4C-7DAD-42A5-8D30-A35F7E794E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76044" y="4561310"/>
            <a:ext cx="4532312" cy="990404"/>
          </a:xfrm>
        </p:spPr>
        <p:txBody>
          <a:bodyPr lIns="0" rIns="0" anchor="t"/>
          <a:lstStyle>
            <a:lvl1pPr algn="ctr">
              <a:defRPr sz="6600" b="1">
                <a:latin typeface="+mn-lt"/>
              </a:defRPr>
            </a:lvl1pPr>
            <a:lvl2pPr algn="ctr">
              <a:defRPr sz="1600">
                <a:latin typeface="+mj-lt"/>
              </a:defRPr>
            </a:lvl2pPr>
            <a:lvl3pPr algn="ctr">
              <a:defRPr sz="1400">
                <a:latin typeface="+mj-lt"/>
              </a:defRPr>
            </a:lvl3pPr>
            <a:lvl4pPr algn="ctr">
              <a:defRPr sz="1100">
                <a:latin typeface="+mj-lt"/>
              </a:defRPr>
            </a:lvl4pPr>
            <a:lvl5pPr algn="ctr"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#00</a:t>
            </a:r>
            <a:endParaRPr lang="en-GB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xmlns="" id="{F35F70EB-7ED9-444A-932A-3826D24F913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81244" y="1253732"/>
            <a:ext cx="4532312" cy="579377"/>
          </a:xfrm>
        </p:spPr>
        <p:txBody>
          <a:bodyPr anchor="b"/>
          <a:lstStyle>
            <a:lvl1pPr algn="ctr">
              <a:defRPr sz="1600">
                <a:latin typeface="+mj-lt"/>
              </a:defRPr>
            </a:lvl1pPr>
            <a:lvl2pPr algn="ctr">
              <a:defRPr sz="1600">
                <a:latin typeface="+mj-lt"/>
              </a:defRPr>
            </a:lvl2pPr>
            <a:lvl3pPr algn="ctr">
              <a:defRPr sz="1400">
                <a:latin typeface="+mj-lt"/>
              </a:defRPr>
            </a:lvl3pPr>
            <a:lvl4pPr algn="ctr">
              <a:defRPr sz="1100">
                <a:latin typeface="+mj-lt"/>
              </a:defRPr>
            </a:lvl4pPr>
            <a:lvl5pPr algn="ctr">
              <a:defRPr sz="11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xmlns="" id="{244DF469-D83D-49B7-8BC8-2BB67E14F00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1244" y="1848092"/>
            <a:ext cx="4532312" cy="990404"/>
          </a:xfrm>
        </p:spPr>
        <p:txBody>
          <a:bodyPr lIns="0" rIns="0" anchor="t"/>
          <a:lstStyle>
            <a:lvl1pPr algn="ctr">
              <a:defRPr sz="6600" b="1">
                <a:latin typeface="+mn-lt"/>
              </a:defRPr>
            </a:lvl1pPr>
            <a:lvl2pPr algn="ctr">
              <a:defRPr sz="1600">
                <a:latin typeface="+mj-lt"/>
              </a:defRPr>
            </a:lvl2pPr>
            <a:lvl3pPr algn="ctr">
              <a:defRPr sz="1400">
                <a:latin typeface="+mj-lt"/>
              </a:defRPr>
            </a:lvl3pPr>
            <a:lvl4pPr algn="ctr">
              <a:defRPr sz="1100">
                <a:latin typeface="+mj-lt"/>
              </a:defRPr>
            </a:lvl4pPr>
            <a:lvl5pPr algn="ctr"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#00</a:t>
            </a:r>
            <a:endParaRPr lang="en-GB" dirty="0"/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xmlns="" id="{C91D09B6-E200-4702-BA7F-4E548BF4E32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76044" y="1253732"/>
            <a:ext cx="4532312" cy="579377"/>
          </a:xfrm>
        </p:spPr>
        <p:txBody>
          <a:bodyPr anchor="b"/>
          <a:lstStyle>
            <a:lvl1pPr algn="ctr">
              <a:defRPr sz="1600">
                <a:latin typeface="+mj-lt"/>
              </a:defRPr>
            </a:lvl1pPr>
            <a:lvl2pPr algn="ctr">
              <a:defRPr sz="1600">
                <a:latin typeface="+mj-lt"/>
              </a:defRPr>
            </a:lvl2pPr>
            <a:lvl3pPr algn="ctr">
              <a:defRPr sz="1400">
                <a:latin typeface="+mj-lt"/>
              </a:defRPr>
            </a:lvl3pPr>
            <a:lvl4pPr algn="ctr">
              <a:defRPr sz="1100">
                <a:latin typeface="+mj-lt"/>
              </a:defRPr>
            </a:lvl4pPr>
            <a:lvl5pPr algn="ctr">
              <a:defRPr sz="11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xmlns="" id="{03CCE582-D89A-4CD5-8DC6-37960A558F7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76044" y="1848092"/>
            <a:ext cx="4532312" cy="990404"/>
          </a:xfrm>
        </p:spPr>
        <p:txBody>
          <a:bodyPr lIns="0" rIns="0" anchor="t"/>
          <a:lstStyle>
            <a:lvl1pPr algn="ctr">
              <a:defRPr sz="6600" b="1">
                <a:latin typeface="+mn-lt"/>
              </a:defRPr>
            </a:lvl1pPr>
            <a:lvl2pPr algn="ctr">
              <a:defRPr sz="1600">
                <a:latin typeface="+mj-lt"/>
              </a:defRPr>
            </a:lvl2pPr>
            <a:lvl3pPr algn="ctr">
              <a:defRPr sz="1400">
                <a:latin typeface="+mj-lt"/>
              </a:defRPr>
            </a:lvl3pPr>
            <a:lvl4pPr algn="ctr">
              <a:defRPr sz="1100">
                <a:latin typeface="+mj-lt"/>
              </a:defRPr>
            </a:lvl4pPr>
            <a:lvl5pPr algn="ctr"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#00</a:t>
            </a:r>
            <a:endParaRPr lang="en-GB" dirty="0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xmlns="" id="{A2E37FA1-1EE1-438A-8CFD-A3CEDDE6D2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0800000" flipV="1">
            <a:off x="336000" y="584997"/>
            <a:ext cx="11520000" cy="72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xmlns="" id="{579AE752-8C46-4D68-9A37-166C9409451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6DFC63A3-1DA0-484C-A2A8-84CAA91AA61A}"/>
              </a:ext>
            </a:extLst>
          </p:cNvPr>
          <p:cNvGrpSpPr/>
          <p:nvPr userDrawn="1"/>
        </p:nvGrpSpPr>
        <p:grpSpPr>
          <a:xfrm>
            <a:off x="-3607979" y="0"/>
            <a:ext cx="3507559" cy="4472103"/>
            <a:chOff x="838198" y="1150069"/>
            <a:chExt cx="3507559" cy="447210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50489D08-FD9B-4A51-BE22-F39398D4DE4B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2274075B-6CC7-42B7-AD09-9C7AEA70E798}"/>
                </a:ext>
              </a:extLst>
            </p:cNvPr>
            <p:cNvSpPr txBox="1"/>
            <p:nvPr/>
          </p:nvSpPr>
          <p:spPr>
            <a:xfrm>
              <a:off x="838200" y="1225485"/>
              <a:ext cx="350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an image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9CB5750B-7876-4E0E-B79B-8EDFDCB89D05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D485499-4A53-4422-96A5-03FD17D8A1D8}"/>
                </a:ext>
              </a:extLst>
            </p:cNvPr>
            <p:cNvSpPr txBox="1"/>
            <p:nvPr/>
          </p:nvSpPr>
          <p:spPr>
            <a:xfrm>
              <a:off x="838200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A199E43-470F-4C57-9960-8B07E79356E5}"/>
                </a:ext>
              </a:extLst>
            </p:cNvPr>
            <p:cNvSpPr txBox="1"/>
            <p:nvPr/>
          </p:nvSpPr>
          <p:spPr>
            <a:xfrm>
              <a:off x="838199" y="265078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0CE103ED-C697-4953-96FB-3415F07925F0}"/>
                </a:ext>
              </a:extLst>
            </p:cNvPr>
            <p:cNvSpPr txBox="1"/>
            <p:nvPr/>
          </p:nvSpPr>
          <p:spPr>
            <a:xfrm>
              <a:off x="838198" y="3236009"/>
              <a:ext cx="35075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5FB87B65-BAFE-4CB0-B34A-9E750C832819}"/>
                </a:ext>
              </a:extLst>
            </p:cNvPr>
            <p:cNvSpPr txBox="1"/>
            <p:nvPr/>
          </p:nvSpPr>
          <p:spPr>
            <a:xfrm>
              <a:off x="838199" y="4448000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CED7EC0C-8758-4400-AB8C-E1B3A16BDD64}"/>
                </a:ext>
              </a:extLst>
            </p:cNvPr>
            <p:cNvSpPr txBox="1"/>
            <p:nvPr/>
          </p:nvSpPr>
          <p:spPr>
            <a:xfrm>
              <a:off x="838199" y="503993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9B004EED-A186-4D9A-B119-FF461B9C5B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24140" y="2433754"/>
            <a:ext cx="1524000" cy="2038350"/>
          </a:xfrm>
          <a:prstGeom prst="rect">
            <a:avLst/>
          </a:prstGeom>
        </p:spPr>
      </p:pic>
      <p:sp>
        <p:nvSpPr>
          <p:cNvPr id="46" name="Text Placeholder 21">
            <a:extLst>
              <a:ext uri="{FF2B5EF4-FFF2-40B4-BE49-F238E27FC236}">
                <a16:creationId xmlns:a16="http://schemas.microsoft.com/office/drawing/2014/main" xmlns="" id="{41C3EA5E-81E0-4F62-9C5F-F3AE0600BCB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A575-458D-40A7-891D-3DBDD5600673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:a16="http://schemas.microsoft.com/office/drawing/2014/main" xmlns="" id="{E7109F19-6E42-48A4-846A-DA756A9BF0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0800000" flipV="1">
            <a:off x="336000" y="6488007"/>
            <a:ext cx="11520000" cy="72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E1A13CCE-F5BA-4455-B5F1-92061F7D20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4800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insert image &gt; </a:t>
            </a:r>
            <a:br>
              <a:rPr lang="en-GB" dirty="0"/>
            </a:br>
            <a:r>
              <a:rPr lang="en-GB" dirty="0"/>
              <a:t>Right click &gt; Send to back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xmlns="" id="{36CA210D-BD8E-4221-AA61-A4370566A8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800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insert image &gt; </a:t>
            </a:r>
            <a:br>
              <a:rPr lang="en-GB" dirty="0"/>
            </a:br>
            <a:r>
              <a:rPr lang="en-GB" dirty="0"/>
              <a:t>Right click &gt; Send to back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xmlns="" id="{2EA46E71-6449-4485-A7B7-775A85877D6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3427200"/>
            <a:ext cx="6094800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insert image &gt; </a:t>
            </a:r>
            <a:br>
              <a:rPr lang="en-GB" dirty="0"/>
            </a:br>
            <a:r>
              <a:rPr lang="en-GB" dirty="0"/>
              <a:t>Right click &gt; Send to back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xmlns="" id="{7FD27FE9-10E7-4BC6-A333-E052BEA8EAC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427200"/>
            <a:ext cx="6094800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insert image &gt; </a:t>
            </a:r>
            <a:br>
              <a:rPr lang="en-GB" dirty="0"/>
            </a:br>
            <a:r>
              <a:rPr lang="en-GB" dirty="0"/>
              <a:t>Right click &gt; Send to back</a:t>
            </a:r>
          </a:p>
        </p:txBody>
      </p:sp>
    </p:spTree>
    <p:extLst>
      <p:ext uri="{BB962C8B-B14F-4D97-AF65-F5344CB8AC3E}">
        <p14:creationId xmlns:p14="http://schemas.microsoft.com/office/powerpoint/2010/main" val="2458131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D8D92A6D-0D60-4BDE-9B73-36C58BF63C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2248218"/>
            <a:ext cx="12192000" cy="2361565"/>
          </a:xfrm>
          <a:solidFill>
            <a:schemeClr val="accent4">
              <a:alpha val="9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CA50-0509-4929-BD89-3E74AF333B50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F228A8EB-672E-4CAD-ABB7-6CFD69148C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80D593E1-E7E6-461D-8257-E529498464B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97511" y="3550996"/>
            <a:ext cx="3307714" cy="844020"/>
          </a:xfrm>
        </p:spPr>
        <p:txBody>
          <a:bodyPr/>
          <a:lstStyle>
            <a:lvl1pPr algn="ctr">
              <a:defRPr sz="2000" b="0">
                <a:latin typeface="+mj-lt"/>
              </a:defRPr>
            </a:lvl1pPr>
            <a:lvl2pPr algn="ctr">
              <a:defRPr sz="2000" b="0">
                <a:latin typeface="+mj-lt"/>
              </a:defRPr>
            </a:lvl2pPr>
            <a:lvl3pPr algn="ctr">
              <a:defRPr sz="18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xmlns="" id="{E1EE0027-D070-4E3D-B0F8-18BA02B8A49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7511" y="2801101"/>
            <a:ext cx="3307714" cy="770434"/>
          </a:xfrm>
        </p:spPr>
        <p:txBody>
          <a:bodyPr lIns="0" tIns="0" rIns="0" bIns="0" anchor="ctr"/>
          <a:lstStyle>
            <a:lvl1pPr algn="ctr">
              <a:defRPr sz="6400" b="1" baseline="0">
                <a:latin typeface="+mn-lt"/>
              </a:defRPr>
            </a:lvl1pPr>
            <a:lvl2pPr>
              <a:defRPr sz="1400" b="0">
                <a:latin typeface="+mj-lt"/>
              </a:defRPr>
            </a:lvl2pPr>
            <a:lvl3pPr>
              <a:defRPr sz="12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#000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xmlns="" id="{79E300F5-7D85-4BC5-B21B-A81A62F4004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442143" y="3550996"/>
            <a:ext cx="3307714" cy="844020"/>
          </a:xfrm>
        </p:spPr>
        <p:txBody>
          <a:bodyPr/>
          <a:lstStyle>
            <a:lvl1pPr algn="ctr">
              <a:defRPr sz="2000" b="0">
                <a:latin typeface="+mj-lt"/>
              </a:defRPr>
            </a:lvl1pPr>
            <a:lvl2pPr algn="ctr">
              <a:defRPr sz="2000" b="0">
                <a:latin typeface="+mj-lt"/>
              </a:defRPr>
            </a:lvl2pPr>
            <a:lvl3pPr algn="ctr">
              <a:defRPr sz="18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xmlns="" id="{0772AE06-437D-4D1A-991C-C14F1CD3504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42143" y="2801101"/>
            <a:ext cx="3307714" cy="770434"/>
          </a:xfrm>
        </p:spPr>
        <p:txBody>
          <a:bodyPr lIns="0" tIns="0" rIns="0" bIns="0" anchor="ctr"/>
          <a:lstStyle>
            <a:lvl1pPr algn="ctr">
              <a:defRPr sz="6400" b="1" baseline="0">
                <a:latin typeface="+mn-lt"/>
              </a:defRPr>
            </a:lvl1pPr>
            <a:lvl2pPr>
              <a:defRPr sz="1400" b="0">
                <a:latin typeface="+mj-lt"/>
              </a:defRPr>
            </a:lvl2pPr>
            <a:lvl3pPr>
              <a:defRPr sz="12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#000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xmlns="" id="{41A90510-70FD-4E75-9B0F-5BD4D348DA8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486775" y="3550996"/>
            <a:ext cx="3307714" cy="844020"/>
          </a:xfrm>
        </p:spPr>
        <p:txBody>
          <a:bodyPr/>
          <a:lstStyle>
            <a:lvl1pPr algn="ctr">
              <a:defRPr sz="2000" b="0">
                <a:latin typeface="+mj-lt"/>
              </a:defRPr>
            </a:lvl1pPr>
            <a:lvl2pPr algn="ctr">
              <a:defRPr sz="2000" b="0">
                <a:latin typeface="+mj-lt"/>
              </a:defRPr>
            </a:lvl2pPr>
            <a:lvl3pPr algn="ctr">
              <a:defRPr sz="18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31E0DED5-3E89-4F04-8D0C-8882B4927E5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86775" y="2801101"/>
            <a:ext cx="3307714" cy="770434"/>
          </a:xfrm>
        </p:spPr>
        <p:txBody>
          <a:bodyPr lIns="0" tIns="0" rIns="0" bIns="0" anchor="ctr"/>
          <a:lstStyle>
            <a:lvl1pPr algn="ctr">
              <a:defRPr sz="6400" b="1" baseline="0">
                <a:latin typeface="+mn-lt"/>
              </a:defRPr>
            </a:lvl1pPr>
            <a:lvl2pPr>
              <a:defRPr sz="1400" b="0">
                <a:latin typeface="+mj-lt"/>
              </a:defRPr>
            </a:lvl2pPr>
            <a:lvl3pPr>
              <a:defRPr sz="12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#000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F33DEA22-9EE1-4ABA-8E03-B8F0A47DA2C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6200000" flipV="1">
            <a:off x="3353684" y="3447943"/>
            <a:ext cx="1440000" cy="72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xmlns="" id="{3FEE85D5-BB04-4B89-8C78-ADCBD3DBD3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16200000" flipV="1">
            <a:off x="7422518" y="3425400"/>
            <a:ext cx="1440000" cy="72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2E73DCF-82D4-4E17-BF44-D773626F275C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53F8C600-6BA1-4295-B1A9-3A444E010383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C8D04C0-32BD-4E08-9AC3-F5BEC84BDFBC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7946AA27-FD4A-408F-981C-079E11543DA8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F606455-2D94-4617-9D56-EB6CC1C7DD3D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F702792-FDA3-4DB4-A5E1-3DC2EE8E10E6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15A3D73-6FA0-46E2-ACFF-6DB292CEE7B4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8C942FCC-44B3-4A25-ADB1-A86532555B67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75A8A1F-9ED8-4539-BA95-27BB82EF154A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29" name="Text Placeholder 21">
            <a:extLst>
              <a:ext uri="{FF2B5EF4-FFF2-40B4-BE49-F238E27FC236}">
                <a16:creationId xmlns:a16="http://schemas.microsoft.com/office/drawing/2014/main" xmlns="" id="{3571D535-2506-42AC-99A4-BABBE377D86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1621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's to com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FC90-9B1E-42B7-ACF3-BDCB201F5CE7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F228A8EB-672E-4CAD-ABB7-6CFD69148C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D8D92A6D-0D60-4BDE-9B73-36C58BF63C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2248218"/>
            <a:ext cx="12192000" cy="2361565"/>
          </a:xfrm>
          <a:solidFill>
            <a:schemeClr val="accent1">
              <a:alpha val="90000"/>
            </a:schemeClr>
          </a:solidFill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xmlns="" id="{E1EE0027-D070-4E3D-B0F8-18BA02B8A49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7193" y="3059023"/>
            <a:ext cx="2368968" cy="770434"/>
          </a:xfrm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400" b="1" cap="all" baseline="0">
                <a:latin typeface="+mn-lt"/>
              </a:defRPr>
            </a:lvl1pPr>
            <a:lvl2pPr>
              <a:defRPr sz="1400" b="0">
                <a:latin typeface="+mj-lt"/>
              </a:defRPr>
            </a:lvl2pPr>
            <a:lvl3pPr>
              <a:defRPr sz="12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xmlns="" id="{0772AE06-437D-4D1A-991C-C14F1CD3504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83462" y="3059023"/>
            <a:ext cx="1968494" cy="770434"/>
          </a:xfrm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400" b="1" cap="all" baseline="0">
                <a:latin typeface="+mn-lt"/>
              </a:defRPr>
            </a:lvl1pPr>
            <a:lvl2pPr>
              <a:defRPr sz="1400" b="0">
                <a:latin typeface="+mj-lt"/>
              </a:defRPr>
            </a:lvl2pPr>
            <a:lvl3pPr>
              <a:defRPr sz="12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31E0DED5-3E89-4F04-8D0C-8882B4927E5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40044" y="3059023"/>
            <a:ext cx="1968494" cy="770434"/>
          </a:xfrm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400" b="1" cap="all" baseline="0">
                <a:latin typeface="+mn-lt"/>
              </a:defRPr>
            </a:lvl1pPr>
            <a:lvl2pPr>
              <a:defRPr sz="1400" b="0">
                <a:latin typeface="+mj-lt"/>
              </a:defRPr>
            </a:lvl2pPr>
            <a:lvl3pPr>
              <a:defRPr sz="12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F33DEA22-9EE1-4ABA-8E03-B8F0A47DA2C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6200000" flipV="1">
            <a:off x="2514812" y="3425401"/>
            <a:ext cx="1440000" cy="7200"/>
          </a:xfrm>
          <a:solidFill>
            <a:schemeClr val="tx1"/>
          </a:solidFill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xmlns="" id="{3FEE85D5-BB04-4B89-8C78-ADCBD3DBD3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16200000" flipV="1">
            <a:off x="5376000" y="3425401"/>
            <a:ext cx="1440000" cy="7200"/>
          </a:xfrm>
          <a:solidFill>
            <a:schemeClr val="tx1"/>
          </a:solidFill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xmlns="" id="{C59F55AC-E3E7-4834-AC2F-D6ED38151ED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96626" y="3059023"/>
            <a:ext cx="2368968" cy="770434"/>
          </a:xfrm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6400" b="1" cap="all" baseline="0">
                <a:latin typeface="+mn-lt"/>
              </a:defRPr>
            </a:lvl1pPr>
            <a:lvl2pPr>
              <a:defRPr sz="1400" b="0">
                <a:latin typeface="+mj-lt"/>
              </a:defRPr>
            </a:lvl2pPr>
            <a:lvl3pPr>
              <a:defRPr sz="12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xmlns="" id="{3862C027-99B0-4323-8226-B7ADEB671E0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 flipV="1">
            <a:off x="8232582" y="3425400"/>
            <a:ext cx="1440000" cy="7200"/>
          </a:xfrm>
          <a:solidFill>
            <a:schemeClr val="tx1"/>
          </a:solidFill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A777149-B495-42A5-A55D-83CA63309CDB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5E778768-250B-4117-B08E-ABA28A1320E6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0F8FD5F-950F-4CAF-9250-04D7E9115FF0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F640258A-8782-4B86-B424-7A86139B4909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6B67568-556B-4191-94C8-E31CBEADE089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86113981-11A7-487B-BCCB-7473A2FBA820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946FCF3-6227-4EDE-B77A-E6D26C9FBA22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BD0B6204-7B00-440B-BD0B-D515034BF215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67D3973E-52B5-47AD-AB0C-5EB631F828A6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31" name="Text Placeholder 21">
            <a:extLst>
              <a:ext uri="{FF2B5EF4-FFF2-40B4-BE49-F238E27FC236}">
                <a16:creationId xmlns:a16="http://schemas.microsoft.com/office/drawing/2014/main" xmlns="" id="{9491A129-97A7-4571-886A-A86F4EC069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2259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oi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614CA13-E378-4A6D-8D12-4B05F451A6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400" dirty="0" err="1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22CE3-C2BB-456B-A472-F70962A76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145" y="924244"/>
            <a:ext cx="11219710" cy="61319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EB07097C-7E71-4D66-BA04-4B30B8D09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97BD322A-F84A-4EB9-8334-E51450C321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70869" y="2499043"/>
            <a:ext cx="8450262" cy="2255837"/>
          </a:xfrm>
        </p:spPr>
        <p:txBody>
          <a:bodyPr anchor="ctr"/>
          <a:lstStyle>
            <a:lvl1pPr algn="ctr">
              <a:lnSpc>
                <a:spcPct val="80000"/>
              </a:lnSpc>
              <a:spcBef>
                <a:spcPts val="0"/>
              </a:spcBef>
              <a:defRPr sz="15400" b="1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D1B94B0E-0B5D-4412-8306-4E7722B2E1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70870" y="5044599"/>
            <a:ext cx="8450261" cy="509587"/>
          </a:xfrm>
        </p:spPr>
        <p:txBody>
          <a:bodyPr/>
          <a:lstStyle>
            <a:lvl1pPr algn="ctr">
              <a:spcBef>
                <a:spcPts val="0"/>
              </a:spcBef>
              <a:defRPr sz="2400"/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04B2900-693B-4774-8EDC-5858C77403C8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2CC7E3B0-A1FD-47A9-9DB3-C0E8AAE0EFF9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758F9D9-55ED-43FD-A887-7D5D66493313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3D92CBEC-736B-4CD9-8F15-A46C0D4C5586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C2586E9-57AB-4445-8200-5EA8616E4A7C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7F0002F-A111-4D9F-851B-60318E655419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B916523-AD40-499B-AD69-2788BE20B7B8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437998A-A9C6-40A6-8B64-9DCD0FA54C7A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190CAFF-35F4-4B18-A362-E217AABEBF1C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23" name="Text Placeholder 21">
            <a:extLst>
              <a:ext uri="{FF2B5EF4-FFF2-40B4-BE49-F238E27FC236}">
                <a16:creationId xmlns:a16="http://schemas.microsoft.com/office/drawing/2014/main" xmlns="" id="{A178BCA0-37CD-46E2-A4B4-851A1254EE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07CC0-D725-4FDA-9726-8375595CEAE2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19EA92AF-0ECD-4622-BDB4-22F0B428B0B6}"/>
              </a:ext>
            </a:extLst>
          </p:cNvPr>
          <p:cNvCxnSpPr>
            <a:cxnSpLocks/>
          </p:cNvCxnSpPr>
          <p:nvPr userDrawn="1"/>
        </p:nvCxnSpPr>
        <p:spPr>
          <a:xfrm>
            <a:off x="334963" y="587377"/>
            <a:ext cx="115204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0C333C5-78AC-45CD-A26B-ECF4774EFF77}"/>
              </a:ext>
            </a:extLst>
          </p:cNvPr>
          <p:cNvCxnSpPr>
            <a:cxnSpLocks/>
          </p:cNvCxnSpPr>
          <p:nvPr userDrawn="1"/>
        </p:nvCxnSpPr>
        <p:spPr>
          <a:xfrm>
            <a:off x="334963" y="6492827"/>
            <a:ext cx="115204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366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D298F0A-513B-4269-88FC-ED0C73DA04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400" dirty="0" err="1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22CE3-C2BB-456B-A472-F70962A76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432DC-78FB-4F6E-9E96-E50B0B11FCEE}" type="datetime1">
              <a:rPr lang="en-GB" smtClean="0">
                <a:solidFill>
                  <a:srgbClr val="333738"/>
                </a:solidFill>
              </a:rPr>
              <a:pPr/>
              <a:t>07/04/2020</a:t>
            </a:fld>
            <a:endParaRPr lang="en-GB">
              <a:solidFill>
                <a:srgbClr val="333738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333738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srgbClr val="333738"/>
                </a:solidFill>
              </a:rPr>
              <a:pPr/>
              <a:t>‹#›</a:t>
            </a:fld>
            <a:endParaRPr lang="en-GB">
              <a:solidFill>
                <a:srgbClr val="333738"/>
              </a:solidFill>
            </a:endParaRP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1CB7B386-C26E-41C5-BBCF-971EF9DA94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xmlns="" id="{6D91E616-8384-4395-9712-B4EEDE2D12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0540" y="1557973"/>
            <a:ext cx="7399337" cy="509587"/>
          </a:xfrm>
        </p:spPr>
        <p:txBody>
          <a:bodyPr/>
          <a:lstStyle>
            <a:lvl1pPr>
              <a:defRPr sz="20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xmlns="" id="{968ACD0C-1B5C-4398-A6AB-A9B5D84E2863}"/>
              </a:ext>
            </a:extLst>
          </p:cNvPr>
          <p:cNvSpPr>
            <a:spLocks noGrp="1"/>
          </p:cNvSpPr>
          <p:nvPr>
            <p:ph type="tbl" sz="quarter" idx="25" hasCustomPrompt="1"/>
          </p:nvPr>
        </p:nvSpPr>
        <p:spPr>
          <a:xfrm>
            <a:off x="1016001" y="2222500"/>
            <a:ext cx="10160634" cy="4163059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insert table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0503717-9CD6-459A-ADD3-15DB2474E9BE}"/>
              </a:ext>
            </a:extLst>
          </p:cNvPr>
          <p:cNvCxnSpPr>
            <a:cxnSpLocks/>
          </p:cNvCxnSpPr>
          <p:nvPr userDrawn="1"/>
        </p:nvCxnSpPr>
        <p:spPr>
          <a:xfrm>
            <a:off x="334963" y="587377"/>
            <a:ext cx="115204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7E192FC-AE2B-46D3-AF60-B3C79B281251}"/>
              </a:ext>
            </a:extLst>
          </p:cNvPr>
          <p:cNvCxnSpPr>
            <a:cxnSpLocks/>
          </p:cNvCxnSpPr>
          <p:nvPr userDrawn="1"/>
        </p:nvCxnSpPr>
        <p:spPr>
          <a:xfrm>
            <a:off x="334963" y="6492827"/>
            <a:ext cx="115204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FFC9F8BD-3354-4866-B83C-586CFB5F7AA2}"/>
              </a:ext>
            </a:extLst>
          </p:cNvPr>
          <p:cNvGrpSpPr/>
          <p:nvPr userDrawn="1"/>
        </p:nvGrpSpPr>
        <p:grpSpPr>
          <a:xfrm>
            <a:off x="-3607977" y="0"/>
            <a:ext cx="3507557" cy="4472103"/>
            <a:chOff x="4394289" y="1593833"/>
            <a:chExt cx="3507557" cy="447210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0976F10B-E52B-4251-B734-72F44E323FF6}"/>
                </a:ext>
              </a:extLst>
            </p:cNvPr>
            <p:cNvSpPr/>
            <p:nvPr/>
          </p:nvSpPr>
          <p:spPr>
            <a:xfrm>
              <a:off x="4394289" y="1593833"/>
              <a:ext cx="3507554" cy="4472103"/>
            </a:xfrm>
            <a:prstGeom prst="rect">
              <a:avLst/>
            </a:prstGeom>
            <a:solidFill>
              <a:srgbClr val="F8F8F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err="1">
                <a:solidFill>
                  <a:srgbClr val="333333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5939443-266D-4B2A-A982-0FC4B71F613F}"/>
                </a:ext>
              </a:extLst>
            </p:cNvPr>
            <p:cNvSpPr txBox="1"/>
            <p:nvPr/>
          </p:nvSpPr>
          <p:spPr>
            <a:xfrm>
              <a:off x="4677286" y="1621563"/>
              <a:ext cx="2933329" cy="48926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GB" dirty="0">
                  <a:solidFill>
                    <a:srgbClr val="333333"/>
                  </a:solidFill>
                  <a:latin typeface="TUOS Stephenson"/>
                </a:rPr>
                <a:t>How to insert a table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3B42CD1-A8F3-446E-9CEA-1648E850E606}"/>
                </a:ext>
              </a:extLst>
            </p:cNvPr>
            <p:cNvSpPr txBox="1"/>
            <p:nvPr userDrawn="1"/>
          </p:nvSpPr>
          <p:spPr>
            <a:xfrm>
              <a:off x="4462258" y="3024590"/>
              <a:ext cx="3368772" cy="6030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your table, and on the </a:t>
              </a:r>
              <a:r>
                <a:rPr lang="en-GB" sz="1400" b="1" dirty="0">
                  <a:solidFill>
                    <a:srgbClr val="333333"/>
                  </a:solidFill>
                </a:rPr>
                <a:t>Table Tools tab</a:t>
              </a:r>
              <a:r>
                <a:rPr lang="en-GB" sz="1400" dirty="0">
                  <a:solidFill>
                    <a:srgbClr val="333333"/>
                  </a:solidFill>
                </a:rPr>
                <a:t> in the ribbon, click on the </a:t>
              </a:r>
              <a:r>
                <a:rPr lang="en-GB" sz="1400" b="1" dirty="0">
                  <a:solidFill>
                    <a:srgbClr val="333333"/>
                  </a:solidFill>
                </a:rPr>
                <a:t>Design tab.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6C48A732-9ACB-41BD-A69E-5C963A9684A4}"/>
                </a:ext>
              </a:extLst>
            </p:cNvPr>
            <p:cNvSpPr txBox="1"/>
            <p:nvPr userDrawn="1"/>
          </p:nvSpPr>
          <p:spPr>
            <a:xfrm>
              <a:off x="4462258" y="3757268"/>
              <a:ext cx="3368772" cy="6030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GB" sz="1400" b="1" dirty="0">
                  <a:solidFill>
                    <a:srgbClr val="333333"/>
                  </a:solidFill>
                </a:rPr>
                <a:t>3. </a:t>
              </a:r>
              <a:r>
                <a:rPr lang="en-GB" sz="1400" dirty="0">
                  <a:solidFill>
                    <a:srgbClr val="333333"/>
                  </a:solidFill>
                </a:rPr>
                <a:t>In the </a:t>
              </a:r>
              <a:r>
                <a:rPr lang="en-GB" sz="1400" b="1" dirty="0">
                  <a:solidFill>
                    <a:srgbClr val="333333"/>
                  </a:solidFill>
                </a:rPr>
                <a:t>Table Styles </a:t>
              </a:r>
              <a:r>
                <a:rPr lang="en-GB" sz="1400" dirty="0">
                  <a:solidFill>
                    <a:srgbClr val="333333"/>
                  </a:solidFill>
                </a:rPr>
                <a:t>section, click on the drop down arrow to open the full selection of </a:t>
              </a:r>
              <a:r>
                <a:rPr lang="en-GB" sz="1400" b="1" dirty="0">
                  <a:solidFill>
                    <a:srgbClr val="333333"/>
                  </a:solidFill>
                </a:rPr>
                <a:t>Table Styles</a:t>
              </a:r>
              <a:r>
                <a:rPr lang="en-GB" sz="1400" dirty="0">
                  <a:solidFill>
                    <a:srgbClr val="333333"/>
                  </a:solidFill>
                </a:rPr>
                <a:t>. Pick the one that fits your layout the best.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EA1B81DB-6C5D-4960-A5AB-D00EFE60865E}"/>
                </a:ext>
              </a:extLst>
            </p:cNvPr>
            <p:cNvSpPr txBox="1"/>
            <p:nvPr userDrawn="1"/>
          </p:nvSpPr>
          <p:spPr>
            <a:xfrm>
              <a:off x="4462258" y="5275963"/>
              <a:ext cx="3217776" cy="6030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GB" sz="1400" b="1" dirty="0">
                  <a:solidFill>
                    <a:srgbClr val="333333"/>
                  </a:solidFill>
                </a:rPr>
                <a:t>5. </a:t>
              </a:r>
              <a:r>
                <a:rPr lang="en-GB" sz="1400" dirty="0">
                  <a:solidFill>
                    <a:srgbClr val="333333"/>
                  </a:solidFill>
                </a:rPr>
                <a:t>You can also use tools on the </a:t>
              </a:r>
              <a:r>
                <a:rPr lang="en-GB" sz="1400" b="1" dirty="0">
                  <a:solidFill>
                    <a:srgbClr val="333333"/>
                  </a:solidFill>
                </a:rPr>
                <a:t>Layout tab</a:t>
              </a:r>
              <a:r>
                <a:rPr lang="en-GB" sz="1400" dirty="0">
                  <a:solidFill>
                    <a:srgbClr val="333333"/>
                  </a:solidFill>
                </a:rPr>
                <a:t> to evenly distribute your rows and columns.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47CDC370-5D3E-42F2-8FD0-660EF92EE322}"/>
                </a:ext>
              </a:extLst>
            </p:cNvPr>
            <p:cNvSpPr txBox="1"/>
            <p:nvPr userDrawn="1"/>
          </p:nvSpPr>
          <p:spPr>
            <a:xfrm>
              <a:off x="4462258" y="2291912"/>
              <a:ext cx="3439586" cy="6030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en-GB" sz="1400" b="1" dirty="0">
                  <a:solidFill>
                    <a:srgbClr val="333333"/>
                  </a:solidFill>
                </a:rPr>
                <a:t>1. </a:t>
              </a:r>
              <a:r>
                <a:rPr lang="en-GB" sz="1400" dirty="0">
                  <a:solidFill>
                    <a:srgbClr val="333333"/>
                  </a:solidFill>
                </a:rPr>
                <a:t>Click on the icon in the middle of the placeholder and choose the amount of rows and columns you need.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7FFEA60-3F54-4432-9B55-7D439B3A1992}"/>
                </a:ext>
              </a:extLst>
            </p:cNvPr>
            <p:cNvSpPr txBox="1"/>
            <p:nvPr userDrawn="1"/>
          </p:nvSpPr>
          <p:spPr>
            <a:xfrm>
              <a:off x="4462258" y="4680165"/>
              <a:ext cx="3368772" cy="6030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GB" sz="1400" b="1" dirty="0">
                  <a:solidFill>
                    <a:srgbClr val="333333"/>
                  </a:solidFill>
                </a:rPr>
                <a:t>4. </a:t>
              </a:r>
              <a:r>
                <a:rPr lang="en-GB" sz="1400" dirty="0">
                  <a:solidFill>
                    <a:srgbClr val="333333"/>
                  </a:solidFill>
                </a:rPr>
                <a:t>Use the other table style options to design the table to how you need it.</a:t>
              </a:r>
              <a:endParaRPr lang="en-GB" sz="1400" b="1" dirty="0">
                <a:solidFill>
                  <a:srgbClr val="333333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8E5F53FF-70C3-4E0A-88E1-A0646CF8F334}"/>
                </a:ext>
              </a:extLst>
            </p:cNvPr>
            <p:cNvSpPr/>
            <p:nvPr/>
          </p:nvSpPr>
          <p:spPr>
            <a:xfrm>
              <a:off x="4394289" y="2113995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</p:grpSp>
      <p:sp>
        <p:nvSpPr>
          <p:cNvPr id="43" name="Text Placeholder 21">
            <a:extLst>
              <a:ext uri="{FF2B5EF4-FFF2-40B4-BE49-F238E27FC236}">
                <a16:creationId xmlns:a16="http://schemas.microsoft.com/office/drawing/2014/main" xmlns="" id="{F2678E84-C491-4241-BF6D-E71AFA783D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03811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">
  <p:cSld name="Chapter">
    <p:bg>
      <p:bgPr>
        <a:solidFill>
          <a:schemeClr val="dk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9210962" y="6529391"/>
            <a:ext cx="27432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82" name="Google Shape;82;p5"/>
          <p:cNvSpPr txBox="1">
            <a:spLocks noGrp="1"/>
          </p:cNvSpPr>
          <p:nvPr>
            <p:ph type="ftr" idx="11"/>
          </p:nvPr>
        </p:nvSpPr>
        <p:spPr>
          <a:xfrm>
            <a:off x="234667" y="6529391"/>
            <a:ext cx="41148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83" name="Google Shape;83;p5"/>
          <p:cNvSpPr txBox="1">
            <a:spLocks noGrp="1"/>
          </p:cNvSpPr>
          <p:nvPr>
            <p:ph type="sldNum" idx="12"/>
          </p:nvPr>
        </p:nvSpPr>
        <p:spPr>
          <a:xfrm>
            <a:off x="5712619" y="6529391"/>
            <a:ext cx="766762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84" name="Google Shape;84;p5"/>
          <p:cNvSpPr txBox="1">
            <a:spLocks noGrp="1"/>
          </p:cNvSpPr>
          <p:nvPr>
            <p:ph type="body" idx="1"/>
          </p:nvPr>
        </p:nvSpPr>
        <p:spPr>
          <a:xfrm>
            <a:off x="6598692" y="4420345"/>
            <a:ext cx="5593308" cy="2074863"/>
          </a:xfrm>
          <a:prstGeom prst="rect">
            <a:avLst/>
          </a:prstGeom>
          <a:solidFill>
            <a:schemeClr val="accent1">
              <a:alpha val="85882"/>
            </a:schemeClr>
          </a:solidFill>
          <a:ln>
            <a:noFill/>
          </a:ln>
        </p:spPr>
        <p:txBody>
          <a:bodyPr spcFirstLastPara="1" wrap="square" lIns="360000" tIns="36000" rIns="0" bIns="0" anchor="ctr" anchorCtr="0"/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body" idx="2"/>
          </p:nvPr>
        </p:nvSpPr>
        <p:spPr>
          <a:xfrm>
            <a:off x="0" y="4420345"/>
            <a:ext cx="6598693" cy="2074863"/>
          </a:xfrm>
          <a:prstGeom prst="rect">
            <a:avLst/>
          </a:prstGeom>
          <a:solidFill>
            <a:schemeClr val="accent4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86" name="Google Shape;86;p5"/>
          <p:cNvGrpSpPr/>
          <p:nvPr/>
        </p:nvGrpSpPr>
        <p:grpSpPr>
          <a:xfrm>
            <a:off x="-3607979" y="0"/>
            <a:ext cx="3507558" cy="3745276"/>
            <a:chOff x="838199" y="1150070"/>
            <a:chExt cx="3507558" cy="3745276"/>
          </a:xfrm>
        </p:grpSpPr>
        <p:sp>
          <p:nvSpPr>
            <p:cNvPr id="87" name="Google Shape;87;p5"/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333333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How to insert a </a:t>
              </a:r>
              <a:b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</a:br>
              <a: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background image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333333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1.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Right click on your slide and click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Format Background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2.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Click on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Fill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then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or Texture Fill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and choose the image from your computer.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3.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Click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on the Format Background Menu to alter your image.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4.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Choose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Colour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to adjust the Saturation, Tone, and Colour.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5.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Choose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Correction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to adjust the Sharpness, Brightness, and Contrast.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407129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4D41C4E-B4C3-4546-B8BE-B6377E3FC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400" dirty="0" err="1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22CE3-C2BB-456B-A472-F70962A76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540" y="924244"/>
            <a:ext cx="11219710" cy="61319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8F6A-0CF5-4001-ADB8-67D55285051C}" type="datetime1">
              <a:rPr lang="en-GB" smtClean="0">
                <a:solidFill>
                  <a:srgbClr val="333738"/>
                </a:solidFill>
              </a:rPr>
              <a:pPr/>
              <a:t>07/04/2020</a:t>
            </a:fld>
            <a:endParaRPr lang="en-GB">
              <a:solidFill>
                <a:srgbClr val="333738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333738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srgbClr val="333738"/>
                </a:solidFill>
              </a:rPr>
              <a:pPr/>
              <a:t>‹#›</a:t>
            </a:fld>
            <a:endParaRPr lang="en-GB">
              <a:solidFill>
                <a:srgbClr val="333738"/>
              </a:solidFill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xmlns="" id="{25545564-57C0-47E1-872A-47A3B64601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0540" y="2108277"/>
            <a:ext cx="2834927" cy="825423"/>
          </a:xfrm>
        </p:spPr>
        <p:txBody>
          <a:bodyPr/>
          <a:lstStyle>
            <a:lvl1pPr>
              <a:defRPr sz="1800" b="0">
                <a:latin typeface="+mj-lt"/>
              </a:defRPr>
            </a:lvl1pPr>
            <a:lvl2pPr>
              <a:defRPr sz="1800" b="0">
                <a:latin typeface="+mj-lt"/>
              </a:defRPr>
            </a:lvl2pPr>
            <a:lvl3pPr>
              <a:defRPr sz="16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Click to insert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43FFAF86-2887-4F16-B98E-347AB9377F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0540" y="2895600"/>
            <a:ext cx="2835910" cy="35369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B6A757D9-E62D-4F4B-93F3-282817E61D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49040" y="2108277"/>
            <a:ext cx="2834927" cy="825423"/>
          </a:xfrm>
        </p:spPr>
        <p:txBody>
          <a:bodyPr/>
          <a:lstStyle>
            <a:lvl1pPr>
              <a:defRPr sz="1800" b="0">
                <a:latin typeface="+mj-lt"/>
              </a:defRPr>
            </a:lvl1pPr>
            <a:lvl2pPr>
              <a:defRPr sz="1800" b="0">
                <a:latin typeface="+mj-lt"/>
              </a:defRPr>
            </a:lvl2pPr>
            <a:lvl3pPr>
              <a:defRPr sz="16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Click to insert 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xmlns="" id="{0C358130-7EC6-4436-A8D2-FD145E577C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749040" y="2895600"/>
            <a:ext cx="2835910" cy="35369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xmlns="" id="{EE8FAF84-5CC1-44A8-AFCD-CE99213A030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6557" y="2108277"/>
            <a:ext cx="2834927" cy="825423"/>
          </a:xfrm>
        </p:spPr>
        <p:txBody>
          <a:bodyPr/>
          <a:lstStyle>
            <a:lvl1pPr>
              <a:defRPr sz="1800" b="0">
                <a:latin typeface="+mj-lt"/>
              </a:defRPr>
            </a:lvl1pPr>
            <a:lvl2pPr>
              <a:defRPr sz="1800" b="0">
                <a:latin typeface="+mj-lt"/>
              </a:defRPr>
            </a:lvl2pPr>
            <a:lvl3pPr>
              <a:defRPr sz="1600" b="0">
                <a:latin typeface="+mj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Click to insert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xmlns="" id="{094B8720-223A-40EC-93C8-5447B889683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86557" y="2895600"/>
            <a:ext cx="2835910" cy="35369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xmlns="" id="{59E4A026-36C8-4017-97A2-1DFC2C4024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xmlns="" id="{9E4A466F-AD8D-413D-A351-070EAB1FE47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FBD2F9D-D248-4B6F-999E-A2AF3B8051FF}"/>
              </a:ext>
            </a:extLst>
          </p:cNvPr>
          <p:cNvCxnSpPr>
            <a:cxnSpLocks/>
          </p:cNvCxnSpPr>
          <p:nvPr userDrawn="1"/>
        </p:nvCxnSpPr>
        <p:spPr>
          <a:xfrm>
            <a:off x="334963" y="587377"/>
            <a:ext cx="1152048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F8559409-E42A-481D-84B2-5DB3ADCD750A}"/>
              </a:ext>
            </a:extLst>
          </p:cNvPr>
          <p:cNvCxnSpPr>
            <a:cxnSpLocks/>
          </p:cNvCxnSpPr>
          <p:nvPr userDrawn="1"/>
        </p:nvCxnSpPr>
        <p:spPr>
          <a:xfrm>
            <a:off x="334963" y="6492827"/>
            <a:ext cx="1152048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95979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Experienc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22CE3-C2BB-456B-A472-F70962A76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0772" y="2661247"/>
            <a:ext cx="5890456" cy="819607"/>
          </a:xfrm>
          <a:solidFill>
            <a:schemeClr val="accent1"/>
          </a:solidFill>
        </p:spPr>
        <p:txBody>
          <a:bodyPr tIns="180000" bIns="144000">
            <a:spAutoFit/>
          </a:bodyPr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31E3-B482-4788-AD59-D1CA228B6193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D504DFBB-223A-4C8C-8539-E042845A38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9A3469D-7222-40CC-B37E-745441BD1DDA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31D74CE-AC15-472E-9381-DA8C0B30330E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FCB5EE0-97D1-401A-9E1A-1D8A801CCE83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B0BBBBC0-393C-4EE3-85F5-860E6706FDB0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6A7F121-DED2-4EAF-994C-C1D4B457866A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DC3E1A7-184D-41C9-A44F-9BDADA703645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1D1ADA2-28CF-4916-8DED-7419712D41B5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4347C3B-B4F5-4D43-A5DD-83145CD8C82A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C90BFB4-C2B9-4141-A9D9-56A25A39B930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23" name="Text Placeholder 21">
            <a:extLst>
              <a:ext uri="{FF2B5EF4-FFF2-40B4-BE49-F238E27FC236}">
                <a16:creationId xmlns:a16="http://schemas.microsoft.com/office/drawing/2014/main" xmlns="" id="{622EB358-DA9D-4B2D-BE44-34E969085A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85273" y="3677037"/>
            <a:ext cx="4021455" cy="678611"/>
          </a:xfrm>
          <a:solidFill>
            <a:schemeClr val="tx1"/>
          </a:solidFill>
        </p:spPr>
        <p:txBody>
          <a:bodyPr tIns="144000" bIns="144000">
            <a:spAutoFit/>
          </a:bodyPr>
          <a:lstStyle>
            <a:lvl1pPr algn="ctr">
              <a:defRPr lang="en-US" sz="2800" kern="1200" dirty="0" smtClean="0">
                <a:solidFill>
                  <a:srgbClr val="10121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z="2800" kern="1200" dirty="0" smtClean="0">
                <a:solidFill>
                  <a:srgbClr val="10121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xmlns="" id="{1E449832-4FC3-433E-8CF6-17661A3DD0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928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l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xmlns="" id="{4A2FCAB1-994B-4A03-8C1E-9D063EA3581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0" y="0"/>
            <a:ext cx="12192000" cy="6858000"/>
          </a:xfrm>
          <a:solidFill>
            <a:schemeClr val="accent4">
              <a:alpha val="90000"/>
            </a:schemeClr>
          </a:solidFill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xmlns="" id="{654F8766-F790-4513-9FA5-539156DC8B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3427200"/>
            <a:ext cx="6094800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insert image &gt; </a:t>
            </a:r>
            <a:br>
              <a:rPr lang="en-GB" dirty="0"/>
            </a:br>
            <a:r>
              <a:rPr lang="en-GB" dirty="0"/>
              <a:t>Right click &gt;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22CE3-C2BB-456B-A472-F70962A76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540" y="924244"/>
            <a:ext cx="4152900" cy="6131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enter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C76F7-0442-47D7-9E20-CD26C7A99877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xmlns="" id="{537B8910-83FC-449D-A9F5-5E0D2DD8083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0539" y="2377440"/>
            <a:ext cx="3838927" cy="3992880"/>
          </a:xfrm>
        </p:spPr>
        <p:txBody>
          <a:bodyPr/>
          <a:lstStyle>
            <a:lvl1pPr>
              <a:spcBef>
                <a:spcPts val="0"/>
              </a:spcBef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39091AF2-18CD-42CE-BEA3-3B756B85AF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xmlns="" id="{C3EE6BCC-3D73-4C67-9DCD-2F287B8F67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0800000" flipV="1">
            <a:off x="336000" y="584997"/>
            <a:ext cx="11520000" cy="72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74F104B-E36A-4EBE-9EAC-27659B9804B0}"/>
              </a:ext>
            </a:extLst>
          </p:cNvPr>
          <p:cNvGrpSpPr/>
          <p:nvPr userDrawn="1"/>
        </p:nvGrpSpPr>
        <p:grpSpPr>
          <a:xfrm>
            <a:off x="-3607979" y="0"/>
            <a:ext cx="3507559" cy="4472103"/>
            <a:chOff x="838198" y="1150069"/>
            <a:chExt cx="3507559" cy="44721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4C9FD090-1FE5-456A-A6B9-1C09F491EE33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52ECBBC-6336-4530-A4AD-B473CC2B4FA8}"/>
                </a:ext>
              </a:extLst>
            </p:cNvPr>
            <p:cNvSpPr txBox="1"/>
            <p:nvPr/>
          </p:nvSpPr>
          <p:spPr>
            <a:xfrm>
              <a:off x="838200" y="1225485"/>
              <a:ext cx="350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an image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4E0AC2D5-37D8-447D-8558-6C1DE4399A68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8C88247-6584-4C07-80D4-D49E5719EF0F}"/>
                </a:ext>
              </a:extLst>
            </p:cNvPr>
            <p:cNvSpPr txBox="1"/>
            <p:nvPr/>
          </p:nvSpPr>
          <p:spPr>
            <a:xfrm>
              <a:off x="838200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913ED0E-EFC8-422B-9B5C-C6C7A3BB185C}"/>
                </a:ext>
              </a:extLst>
            </p:cNvPr>
            <p:cNvSpPr txBox="1"/>
            <p:nvPr/>
          </p:nvSpPr>
          <p:spPr>
            <a:xfrm>
              <a:off x="838199" y="265078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6840DBA-285B-4BB9-87AC-815517DDEB39}"/>
                </a:ext>
              </a:extLst>
            </p:cNvPr>
            <p:cNvSpPr txBox="1"/>
            <p:nvPr/>
          </p:nvSpPr>
          <p:spPr>
            <a:xfrm>
              <a:off x="838198" y="3236009"/>
              <a:ext cx="35075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784BA14-6557-406B-86FD-7F767DF9A1D2}"/>
                </a:ext>
              </a:extLst>
            </p:cNvPr>
            <p:cNvSpPr txBox="1"/>
            <p:nvPr/>
          </p:nvSpPr>
          <p:spPr>
            <a:xfrm>
              <a:off x="838199" y="4448000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FB1E031-28A0-4460-AE61-B7FAB0100CBA}"/>
                </a:ext>
              </a:extLst>
            </p:cNvPr>
            <p:cNvSpPr txBox="1"/>
            <p:nvPr/>
          </p:nvSpPr>
          <p:spPr>
            <a:xfrm>
              <a:off x="838199" y="503993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7C357FA-8AA9-4191-ABE3-4299CAA2E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24140" y="2433754"/>
            <a:ext cx="1524000" cy="2038350"/>
          </a:xfrm>
          <a:prstGeom prst="rect">
            <a:avLst/>
          </a:prstGeom>
        </p:spPr>
      </p:pic>
      <p:sp>
        <p:nvSpPr>
          <p:cNvPr id="44" name="Text Placeholder 21">
            <a:extLst>
              <a:ext uri="{FF2B5EF4-FFF2-40B4-BE49-F238E27FC236}">
                <a16:creationId xmlns:a16="http://schemas.microsoft.com/office/drawing/2014/main" xmlns="" id="{5D5FA14D-EEAC-4D41-88FF-DA507683C1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xmlns="" id="{55D31D7E-299E-460B-A75F-85D1AF581B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4800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insert image &gt; </a:t>
            </a:r>
            <a:br>
              <a:rPr lang="en-GB" dirty="0"/>
            </a:br>
            <a:r>
              <a:rPr lang="en-GB" dirty="0"/>
              <a:t>Right click &gt; Send to back</a:t>
            </a:r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xmlns="" id="{E8E44B7B-2BD3-40EE-8163-ADDB5BF7493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800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insert image &gt; </a:t>
            </a:r>
            <a:br>
              <a:rPr lang="en-GB" dirty="0"/>
            </a:br>
            <a:r>
              <a:rPr lang="en-GB" dirty="0"/>
              <a:t>Right click &gt; Send to back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xmlns="" id="{1E99291F-E56F-42C2-9DA6-ADACE17ACD3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427200"/>
            <a:ext cx="6094800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insert image &gt; </a:t>
            </a:r>
            <a:br>
              <a:rPr lang="en-GB" dirty="0"/>
            </a:br>
            <a:r>
              <a:rPr lang="en-GB" dirty="0"/>
              <a:t>Right click &gt; Send to back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xmlns="" id="{EE9B6950-A2BD-4286-9B15-1FB861C7D8F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0800000" flipV="1">
            <a:off x="336000" y="6488007"/>
            <a:ext cx="11520000" cy="72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688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l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xmlns="" id="{3A8EC566-D2A9-4B8F-90B5-AA3CEACE3FD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0" y="0"/>
            <a:ext cx="12192000" cy="6858000"/>
          </a:xfrm>
          <a:solidFill>
            <a:schemeClr val="accent4">
              <a:alpha val="90000"/>
            </a:schemeClr>
          </a:solidFill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DE56F03B-2FEA-40C3-8F37-EE6132A360F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868863" y="0"/>
            <a:ext cx="2454276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insert image </a:t>
            </a:r>
            <a:br>
              <a:rPr lang="en-GB" dirty="0"/>
            </a:br>
            <a:r>
              <a:rPr lang="en-GB" dirty="0"/>
              <a:t>&amp; right click ‘send to back’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5C021175-0A7B-4506-8931-020B1659877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23138" y="0"/>
            <a:ext cx="4868862" cy="380238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insert image </a:t>
            </a:r>
            <a:br>
              <a:rPr lang="en-GB" dirty="0"/>
            </a:br>
            <a:r>
              <a:rPr lang="en-GB" dirty="0"/>
              <a:t>&amp; right click ‘send to back’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xmlns="" id="{267093A6-D782-4E2E-8D82-CEC68F58DE3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323138" y="3802380"/>
            <a:ext cx="4868862" cy="305562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insert image </a:t>
            </a:r>
            <a:br>
              <a:rPr lang="en-GB" dirty="0"/>
            </a:br>
            <a:r>
              <a:rPr lang="en-GB" dirty="0"/>
              <a:t>&amp; right click ‘send to back’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22CE3-C2BB-456B-A472-F70962A76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540" y="924244"/>
            <a:ext cx="4152900" cy="6131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enter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095F6-00CA-4BC7-AC30-DF1A420A37A9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xmlns="" id="{537B8910-83FC-449D-A9F5-5E0D2DD8083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0539" y="2377440"/>
            <a:ext cx="3838927" cy="3992880"/>
          </a:xfrm>
        </p:spPr>
        <p:txBody>
          <a:bodyPr/>
          <a:lstStyle>
            <a:lvl1pPr>
              <a:spcBef>
                <a:spcPts val="0"/>
              </a:spcBef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39091AF2-18CD-42CE-BEA3-3B756B85AF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xmlns="" id="{C3EE6BCC-3D73-4C67-9DCD-2F287B8F67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0800000" flipV="1">
            <a:off x="336000" y="584997"/>
            <a:ext cx="11520000" cy="72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74F104B-E36A-4EBE-9EAC-27659B9804B0}"/>
              </a:ext>
            </a:extLst>
          </p:cNvPr>
          <p:cNvGrpSpPr/>
          <p:nvPr userDrawn="1"/>
        </p:nvGrpSpPr>
        <p:grpSpPr>
          <a:xfrm>
            <a:off x="-3607979" y="0"/>
            <a:ext cx="3507559" cy="4472103"/>
            <a:chOff x="838198" y="1150069"/>
            <a:chExt cx="3507559" cy="44721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4C9FD090-1FE5-456A-A6B9-1C09F491EE33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52ECBBC-6336-4530-A4AD-B473CC2B4FA8}"/>
                </a:ext>
              </a:extLst>
            </p:cNvPr>
            <p:cNvSpPr txBox="1"/>
            <p:nvPr/>
          </p:nvSpPr>
          <p:spPr>
            <a:xfrm>
              <a:off x="838200" y="1225485"/>
              <a:ext cx="350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an image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4E0AC2D5-37D8-447D-8558-6C1DE4399A68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8C88247-6584-4C07-80D4-D49E5719EF0F}"/>
                </a:ext>
              </a:extLst>
            </p:cNvPr>
            <p:cNvSpPr txBox="1"/>
            <p:nvPr/>
          </p:nvSpPr>
          <p:spPr>
            <a:xfrm>
              <a:off x="838200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913ED0E-EFC8-422B-9B5C-C6C7A3BB185C}"/>
                </a:ext>
              </a:extLst>
            </p:cNvPr>
            <p:cNvSpPr txBox="1"/>
            <p:nvPr/>
          </p:nvSpPr>
          <p:spPr>
            <a:xfrm>
              <a:off x="838199" y="265078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6840DBA-285B-4BB9-87AC-815517DDEB39}"/>
                </a:ext>
              </a:extLst>
            </p:cNvPr>
            <p:cNvSpPr txBox="1"/>
            <p:nvPr/>
          </p:nvSpPr>
          <p:spPr>
            <a:xfrm>
              <a:off x="838198" y="3236009"/>
              <a:ext cx="35075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784BA14-6557-406B-86FD-7F767DF9A1D2}"/>
                </a:ext>
              </a:extLst>
            </p:cNvPr>
            <p:cNvSpPr txBox="1"/>
            <p:nvPr/>
          </p:nvSpPr>
          <p:spPr>
            <a:xfrm>
              <a:off x="838199" y="4448000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FB1E031-28A0-4460-AE61-B7FAB0100CBA}"/>
                </a:ext>
              </a:extLst>
            </p:cNvPr>
            <p:cNvSpPr txBox="1"/>
            <p:nvPr/>
          </p:nvSpPr>
          <p:spPr>
            <a:xfrm>
              <a:off x="838199" y="503993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7C357FA-8AA9-4191-ABE3-4299CAA2E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24140" y="2433754"/>
            <a:ext cx="1524000" cy="2038350"/>
          </a:xfrm>
          <a:prstGeom prst="rect">
            <a:avLst/>
          </a:prstGeom>
        </p:spPr>
      </p:pic>
      <p:sp>
        <p:nvSpPr>
          <p:cNvPr id="44" name="Text Placeholder 21">
            <a:extLst>
              <a:ext uri="{FF2B5EF4-FFF2-40B4-BE49-F238E27FC236}">
                <a16:creationId xmlns:a16="http://schemas.microsoft.com/office/drawing/2014/main" xmlns="" id="{5D5FA14D-EEAC-4D41-88FF-DA507683C1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xmlns="" id="{CB5EF9AE-6A60-49C5-ABC8-AC958E1AAA7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0"/>
            <a:ext cx="4868862" cy="380238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insert image </a:t>
            </a:r>
            <a:br>
              <a:rPr lang="en-GB" dirty="0"/>
            </a:br>
            <a:r>
              <a:rPr lang="en-GB" dirty="0"/>
              <a:t>&amp; right click ‘send to back’</a:t>
            </a:r>
          </a:p>
        </p:txBody>
      </p: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xmlns="" id="{AE6BCE81-BC55-47CB-A6E3-948CCF0FEF5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0" y="3802380"/>
            <a:ext cx="4868862" cy="305562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 dirty="0"/>
              <a:t>Click to insert image </a:t>
            </a:r>
            <a:br>
              <a:rPr lang="en-GB" dirty="0"/>
            </a:br>
            <a:r>
              <a:rPr lang="en-GB" dirty="0"/>
              <a:t>&amp; right click ‘send to back’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xmlns="" id="{7A0AE1A3-4990-43D0-B6D8-7A6AAB6A996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0800000" flipV="1">
            <a:off x="336000" y="6488007"/>
            <a:ext cx="11520000" cy="72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xmlns="" id="{21F25A60-371B-4802-AE99-EEF49D0008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0540" y="1557973"/>
            <a:ext cx="7399337" cy="509587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2843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/ E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22CE3-C2BB-456B-A472-F70962A76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145" y="1771968"/>
            <a:ext cx="11219710" cy="983684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CAFD-8FB5-4935-A09D-6B25444693B0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xmlns="" id="{4722CF1D-03C8-4E87-9A64-129583F0D6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3131820"/>
            <a:ext cx="12192000" cy="1477963"/>
          </a:xfrm>
          <a:solidFill>
            <a:schemeClr val="accent1">
              <a:alpha val="9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xmlns="" id="{5B0D55E9-4035-42D4-8D77-1BC6077FB9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7511" y="3472268"/>
            <a:ext cx="3307714" cy="844020"/>
          </a:xfrm>
        </p:spPr>
        <p:txBody>
          <a:bodyPr anchor="ctr"/>
          <a:lstStyle>
            <a:lvl1pPr algn="ctr">
              <a:spcBef>
                <a:spcPts val="0"/>
              </a:spcBef>
              <a:defRPr sz="3200" b="0">
                <a:latin typeface="+mn-lt"/>
              </a:defRPr>
            </a:lvl1pPr>
            <a:lvl2pPr algn="ctr">
              <a:defRPr sz="3200" b="0">
                <a:latin typeface="+mn-lt"/>
              </a:defRPr>
            </a:lvl2pPr>
            <a:lvl3pPr algn="ctr">
              <a:defRPr sz="2800" b="0">
                <a:latin typeface="+mn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enter text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xmlns="" id="{5805D553-6424-4363-A81B-D977D536C2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42143" y="3472268"/>
            <a:ext cx="3307714" cy="844020"/>
          </a:xfrm>
        </p:spPr>
        <p:txBody>
          <a:bodyPr anchor="ctr"/>
          <a:lstStyle>
            <a:lvl1pPr algn="ctr">
              <a:spcBef>
                <a:spcPts val="0"/>
              </a:spcBef>
              <a:defRPr sz="3200" b="0">
                <a:latin typeface="+mn-lt"/>
              </a:defRPr>
            </a:lvl1pPr>
            <a:lvl2pPr algn="ctr">
              <a:defRPr sz="3200" b="0">
                <a:latin typeface="+mn-lt"/>
              </a:defRPr>
            </a:lvl2pPr>
            <a:lvl3pPr algn="ctr">
              <a:defRPr sz="2800" b="0">
                <a:latin typeface="+mn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enter text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xmlns="" id="{8DF0DC9B-AB73-4F29-B2D8-8D13B17F3F8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86775" y="3472268"/>
            <a:ext cx="3307714" cy="844020"/>
          </a:xfrm>
        </p:spPr>
        <p:txBody>
          <a:bodyPr anchor="ctr"/>
          <a:lstStyle>
            <a:lvl1pPr algn="ctr">
              <a:spcBef>
                <a:spcPts val="0"/>
              </a:spcBef>
              <a:defRPr sz="3200" b="0">
                <a:latin typeface="+mn-lt"/>
              </a:defRPr>
            </a:lvl1pPr>
            <a:lvl2pPr algn="ctr">
              <a:defRPr sz="3200" b="0">
                <a:latin typeface="+mn-lt"/>
              </a:defRPr>
            </a:lvl2pPr>
            <a:lvl3pPr algn="ctr">
              <a:defRPr sz="2800" b="0">
                <a:latin typeface="+mn-lt"/>
              </a:defRPr>
            </a:lvl3pPr>
            <a:lvl4pPr>
              <a:defRPr sz="1050" b="0">
                <a:latin typeface="+mj-lt"/>
              </a:defRPr>
            </a:lvl4pPr>
            <a:lvl5pPr>
              <a:defRPr sz="1050" b="0">
                <a:latin typeface="+mj-lt"/>
              </a:defRPr>
            </a:lvl5pPr>
          </a:lstStyle>
          <a:p>
            <a:pPr lvl="0"/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enter text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xmlns="" id="{32CF6E41-A821-41EB-9409-55A2C34343F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6200000" flipV="1">
            <a:off x="3623079" y="3898548"/>
            <a:ext cx="901210" cy="72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xmlns="" id="{DFA5CCDA-3243-4906-AA69-45D15A0FCE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16200000" flipV="1">
            <a:off x="7691913" y="3876005"/>
            <a:ext cx="901210" cy="72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4F4385B6-6E21-4FF0-A98A-3E8F1F0BFC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xmlns="" id="{B7969AF7-D4FE-472B-BBE2-F9B709A8F2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035351" y="5833675"/>
            <a:ext cx="1875370" cy="617132"/>
          </a:xfrm>
        </p:spPr>
        <p:txBody>
          <a:bodyPr/>
          <a:lstStyle>
            <a:lvl1pPr algn="ctr">
              <a:spcBef>
                <a:spcPts val="0"/>
              </a:spcBef>
              <a:defRPr sz="2000">
                <a:solidFill>
                  <a:schemeClr val="tx1"/>
                </a:solidFill>
                <a:latin typeface="+mj-lt"/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algn="ctr">
              <a:defRPr sz="1800">
                <a:solidFill>
                  <a:schemeClr val="tx1"/>
                </a:solidFill>
                <a:latin typeface="+mj-lt"/>
              </a:defRPr>
            </a:lvl3pPr>
            <a:lvl4pPr algn="ctr">
              <a:defRPr sz="1400">
                <a:solidFill>
                  <a:schemeClr val="tx1"/>
                </a:solidFill>
                <a:latin typeface="+mj-lt"/>
              </a:defRPr>
            </a:lvl4pPr>
            <a:lvl5pPr algn="ctr"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insert social media</a:t>
            </a:r>
            <a:endParaRPr lang="en-GB" dirty="0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xmlns="" id="{D09E673E-1F3A-4AA1-A46A-357C98CF2B9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8315" y="5833675"/>
            <a:ext cx="1875370" cy="617132"/>
          </a:xfrm>
        </p:spPr>
        <p:txBody>
          <a:bodyPr/>
          <a:lstStyle>
            <a:lvl1pPr algn="ctr">
              <a:spcBef>
                <a:spcPts val="0"/>
              </a:spcBef>
              <a:defRPr sz="2000">
                <a:solidFill>
                  <a:schemeClr val="tx1"/>
                </a:solidFill>
                <a:latin typeface="+mj-lt"/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algn="ctr">
              <a:defRPr sz="1800">
                <a:solidFill>
                  <a:schemeClr val="tx1"/>
                </a:solidFill>
                <a:latin typeface="+mj-lt"/>
              </a:defRPr>
            </a:lvl3pPr>
            <a:lvl4pPr algn="ctr">
              <a:defRPr sz="1400">
                <a:solidFill>
                  <a:schemeClr val="tx1"/>
                </a:solidFill>
                <a:latin typeface="+mj-lt"/>
              </a:defRPr>
            </a:lvl4pPr>
            <a:lvl5pPr algn="ctr"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insert social media</a:t>
            </a:r>
            <a:endParaRPr lang="en-GB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xmlns="" id="{3D018138-EC88-450E-BE63-BA1E3C44C6D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7152" y="5833675"/>
            <a:ext cx="1875370" cy="617132"/>
          </a:xfrm>
        </p:spPr>
        <p:txBody>
          <a:bodyPr/>
          <a:lstStyle>
            <a:lvl1pPr algn="ctr">
              <a:spcBef>
                <a:spcPts val="0"/>
              </a:spcBef>
              <a:defRPr sz="2000">
                <a:solidFill>
                  <a:schemeClr val="tx1"/>
                </a:solidFill>
                <a:latin typeface="+mj-lt"/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algn="ctr">
              <a:defRPr sz="1800">
                <a:solidFill>
                  <a:schemeClr val="tx1"/>
                </a:solidFill>
                <a:latin typeface="+mj-lt"/>
              </a:defRPr>
            </a:lvl3pPr>
            <a:lvl4pPr algn="ctr">
              <a:defRPr sz="1400">
                <a:solidFill>
                  <a:schemeClr val="tx1"/>
                </a:solidFill>
                <a:latin typeface="+mj-lt"/>
              </a:defRPr>
            </a:lvl4pPr>
            <a:lvl5pPr algn="ctr"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insert social media</a:t>
            </a:r>
            <a:endParaRPr lang="en-GB" dirty="0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xmlns="" id="{693BB270-53BE-40F0-88C4-B2A0DE460D6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944077" y="5489879"/>
            <a:ext cx="303846" cy="31132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1201" b="1201"/>
            </a:stretch>
          </a:blipFill>
        </p:spPr>
        <p:txBody>
          <a:bodyPr/>
          <a:lstStyle>
            <a:lvl1pPr algn="ctr">
              <a:spcBef>
                <a:spcPts val="0"/>
              </a:spcBef>
              <a:defRPr sz="2000">
                <a:solidFill>
                  <a:schemeClr val="tx1"/>
                </a:solidFill>
                <a:latin typeface="+mj-lt"/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algn="ctr">
              <a:defRPr sz="1800">
                <a:solidFill>
                  <a:schemeClr val="tx1"/>
                </a:solidFill>
                <a:latin typeface="+mj-lt"/>
              </a:defRPr>
            </a:lvl3pPr>
            <a:lvl4pPr algn="ctr">
              <a:defRPr sz="1400">
                <a:solidFill>
                  <a:schemeClr val="tx1"/>
                </a:solidFill>
                <a:latin typeface="+mj-lt"/>
              </a:defRPr>
            </a:lvl4pPr>
            <a:lvl5pPr algn="ctr"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xmlns="" id="{C8385B53-25CC-4D9A-8177-F31FD0083A0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62914" y="5489879"/>
            <a:ext cx="303846" cy="3113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 t="1201" b="1201"/>
            </a:stretch>
          </a:blipFill>
        </p:spPr>
        <p:txBody>
          <a:bodyPr/>
          <a:lstStyle>
            <a:lvl1pPr algn="ctr">
              <a:spcBef>
                <a:spcPts val="0"/>
              </a:spcBef>
              <a:defRPr sz="2000">
                <a:solidFill>
                  <a:schemeClr val="tx1"/>
                </a:solidFill>
                <a:latin typeface="+mj-lt"/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algn="ctr">
              <a:defRPr sz="1800">
                <a:solidFill>
                  <a:schemeClr val="tx1"/>
                </a:solidFill>
                <a:latin typeface="+mj-lt"/>
              </a:defRPr>
            </a:lvl3pPr>
            <a:lvl4pPr algn="ctr">
              <a:defRPr sz="1400">
                <a:solidFill>
                  <a:schemeClr val="tx1"/>
                </a:solidFill>
                <a:latin typeface="+mj-lt"/>
              </a:defRPr>
            </a:lvl4pPr>
            <a:lvl5pPr algn="ctr"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xmlns="" id="{C33B0E7B-B520-4C8C-AA52-D3A9EA66EAF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91502" y="5453640"/>
            <a:ext cx="380949" cy="39032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 t="10374" b="10374"/>
            </a:stretch>
          </a:blipFill>
        </p:spPr>
        <p:txBody>
          <a:bodyPr/>
          <a:lstStyle>
            <a:lvl1pPr algn="ctr">
              <a:spcBef>
                <a:spcPts val="0"/>
              </a:spcBef>
              <a:defRPr sz="2000">
                <a:solidFill>
                  <a:schemeClr val="tx1"/>
                </a:solidFill>
                <a:latin typeface="+mj-lt"/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algn="ctr">
              <a:defRPr sz="1800">
                <a:solidFill>
                  <a:schemeClr val="tx1"/>
                </a:solidFill>
                <a:latin typeface="+mj-lt"/>
              </a:defRPr>
            </a:lvl3pPr>
            <a:lvl4pPr algn="ctr">
              <a:defRPr sz="1400">
                <a:solidFill>
                  <a:schemeClr val="tx1"/>
                </a:solidFill>
                <a:latin typeface="+mj-lt"/>
              </a:defRPr>
            </a:lvl4pPr>
            <a:lvl5pPr algn="ctr"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5A1F2F17-28AA-4643-8CC1-FA0E1B5DA692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3E5CF6C9-8109-4F38-B267-FFEF4AB9E374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B728D81-D80A-47C5-B97A-1546C01C48ED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D96CDCF-3CCD-4094-AAB5-12E8059BB6AD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7ECD38B4-A8D5-4B88-8E76-5039077F3C28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2F00CA8-F679-4D82-8EBD-AE1B981B8DBC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C2E91E77-2253-4D1A-8A84-969C75FE3135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E09479A3-E12A-46DD-8F83-E63CC7F4E881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AB9782D8-4240-4815-ABB7-4637CAB53A70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56" name="Text Placeholder 21">
            <a:extLst>
              <a:ext uri="{FF2B5EF4-FFF2-40B4-BE49-F238E27FC236}">
                <a16:creationId xmlns:a16="http://schemas.microsoft.com/office/drawing/2014/main" xmlns="" id="{F9403C5E-C2DB-4AAC-B649-A503F854DD3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78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22CE3-C2BB-456B-A472-F70962A76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522C6-01D3-487A-B44E-23BC8B2DB93E}" type="datetime1">
              <a:rPr lang="en-GB" smtClean="0">
                <a:solidFill>
                  <a:srgbClr val="333738"/>
                </a:solidFill>
              </a:rPr>
              <a:pPr/>
              <a:t>07/04/2020</a:t>
            </a:fld>
            <a:endParaRPr lang="en-GB">
              <a:solidFill>
                <a:srgbClr val="333738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333738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srgbClr val="333738"/>
                </a:solidFill>
              </a:rPr>
              <a:pPr/>
              <a:t>‹#›</a:t>
            </a:fld>
            <a:endParaRPr lang="en-GB">
              <a:solidFill>
                <a:srgbClr val="333738"/>
              </a:solidFill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xmlns="" id="{49CADC4E-0A24-4B07-8F1F-0992C0AE41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30A155F-0D98-4F93-88E2-9DC06F82C9E6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95561DC-3DF8-414A-9D53-A583004C3C5A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DA82528-B388-41A7-BE3F-F4AAB668E46B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9022841-8E1A-4F9E-B80A-76408030B9C6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E774D57-D4EA-4929-81C4-1B276BFF308B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54BAF13-33A7-44BA-B377-65316675C707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4B1D227-F30C-4EC0-8CC4-B415C97902B2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6FD6F48-FC2A-414C-914E-FEA605E64DDD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341B30C-CFF8-48C4-8CBB-22A5A83F1852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17" name="Text Placeholder 21">
            <a:extLst>
              <a:ext uri="{FF2B5EF4-FFF2-40B4-BE49-F238E27FC236}">
                <a16:creationId xmlns:a16="http://schemas.microsoft.com/office/drawing/2014/main" xmlns="" id="{2A89AB67-3794-45CC-8EE2-2A66A0923C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xmlns="" id="{0C8FDE1E-D8E7-4121-AA51-985707A55C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0540" y="1557973"/>
            <a:ext cx="7399337" cy="509587"/>
          </a:xfrm>
        </p:spPr>
        <p:txBody>
          <a:bodyPr/>
          <a:lstStyle>
            <a:lvl1pPr>
              <a:defRPr sz="2000" b="0"/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661385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&amp; Half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AB89C46-FA4A-4A33-9EA5-283C9613346B}"/>
              </a:ext>
            </a:extLst>
          </p:cNvPr>
          <p:cNvSpPr/>
          <p:nvPr userDrawn="1"/>
        </p:nvSpPr>
        <p:spPr>
          <a:xfrm>
            <a:off x="6508752" y="-1"/>
            <a:ext cx="5683247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400" dirty="0" err="1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22CE3-C2BB-456B-A472-F70962A76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7574" y="1265011"/>
            <a:ext cx="4462675" cy="6131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E3D9-75E2-4C38-88AC-FF69A224887F}" type="datetime1">
              <a:rPr lang="en-GB" smtClean="0">
                <a:solidFill>
                  <a:srgbClr val="333738"/>
                </a:solidFill>
              </a:rPr>
              <a:pPr/>
              <a:t>07/04/2020</a:t>
            </a:fld>
            <a:endParaRPr lang="en-GB">
              <a:solidFill>
                <a:srgbClr val="333738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333738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srgbClr val="333738"/>
                </a:solidFill>
              </a:rPr>
              <a:pPr/>
              <a:t>‹#›</a:t>
            </a:fld>
            <a:endParaRPr lang="en-GB">
              <a:solidFill>
                <a:srgbClr val="333738"/>
              </a:solidFill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xmlns="" id="{49CADC4E-0A24-4B07-8F1F-0992C0AE41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30A155F-0D98-4F93-88E2-9DC06F82C9E6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95561DC-3DF8-414A-9D53-A583004C3C5A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DA82528-B388-41A7-BE3F-F4AAB668E46B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9022841-8E1A-4F9E-B80A-76408030B9C6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E774D57-D4EA-4929-81C4-1B276BFF308B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54BAF13-33A7-44BA-B377-65316675C707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4B1D227-F30C-4EC0-8CC4-B415C97902B2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6FD6F48-FC2A-414C-914E-FEA605E64DDD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341B30C-CFF8-48C4-8CBB-22A5A83F1852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17" name="Text Placeholder 21">
            <a:extLst>
              <a:ext uri="{FF2B5EF4-FFF2-40B4-BE49-F238E27FC236}">
                <a16:creationId xmlns:a16="http://schemas.microsoft.com/office/drawing/2014/main" xmlns="" id="{2A89AB67-3794-45CC-8EE2-2A66A0923C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F851BE80-90A2-45DD-B162-A9939E6179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67574" y="2003675"/>
            <a:ext cx="4462675" cy="347320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xmlns="" id="{A60D1DA4-F113-4084-88E5-23FE830E87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0800000" flipV="1">
            <a:off x="336000" y="584997"/>
            <a:ext cx="11520000" cy="72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xmlns="" id="{05B79AC9-B150-4357-AE3E-96426403A61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0800000" flipV="1">
            <a:off x="336000" y="6488007"/>
            <a:ext cx="11520000" cy="7200"/>
          </a:xfrm>
          <a:solidFill>
            <a:schemeClr val="tx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56463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22CE3-C2BB-456B-A472-F70962A76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B0106-BDCD-4509-A636-5F04D3AF1DBB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xmlns="" id="{05CC2996-B985-4ACF-B37A-6BCCB755E5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BFDFD2B-59CF-47FD-A83E-69CA78AEA721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BBC1C78-127B-405E-AC78-C539E5FD61E0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42CE28F-73B4-4B5B-A02C-667D249DDE0D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983E384-099E-41FE-90B9-882B0891E72F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B0CCF94-3FFB-47C2-A6DA-6C5B0E89A7D7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88404D4-AED8-4F3A-B067-C0848126F5E4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973F4F6-70E2-4718-990E-4AFC082C02BC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A47B2BD-CFDF-4054-907A-4C4C6F3E05E8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B9EFBD6-0FDF-4618-A84C-852E4FD1FA4E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17" name="Text Placeholder 21">
            <a:extLst>
              <a:ext uri="{FF2B5EF4-FFF2-40B4-BE49-F238E27FC236}">
                <a16:creationId xmlns:a16="http://schemas.microsoft.com/office/drawing/2014/main" xmlns="" id="{CADEBF85-8511-4B63-94CC-C5D3834D40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xmlns="" id="{BC8F0CBC-1498-476A-B03A-5CA76E711B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0540" y="1557973"/>
            <a:ext cx="7399337" cy="509587"/>
          </a:xfrm>
        </p:spPr>
        <p:txBody>
          <a:bodyPr/>
          <a:lstStyle>
            <a:lvl1pPr>
              <a:defRPr sz="2000" b="0"/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702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howreel Layout w/ Foo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E6C618-312A-4156-BA7D-B0869EC9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355A-2B0C-469A-BF04-1F5250ED5F12}" type="datetime1">
              <a:rPr lang="en-GB" smtClean="0">
                <a:solidFill>
                  <a:prstClr val="white"/>
                </a:solidFill>
              </a:rPr>
              <a:pPr/>
              <a:t>07/04/2020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7252C-224D-4C9C-93A5-833A5C8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A8175C-55D4-48B4-9D2A-1C90CA8A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C5C9-EB34-4807-9378-97283E3836B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xmlns="" id="{05CC2996-B985-4ACF-B37A-6BCCB755E5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4666" y="136526"/>
            <a:ext cx="4991383" cy="403225"/>
          </a:xfrm>
        </p:spPr>
        <p:txBody>
          <a:bodyPr anchor="b"/>
          <a:lstStyle>
            <a:lvl1pPr algn="l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BFDFD2B-59CF-47FD-A83E-69CA78AEA721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BBC1C78-127B-405E-AC78-C539E5FD61E0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42CE28F-73B4-4B5B-A02C-667D249DDE0D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983E384-099E-41FE-90B9-882B0891E72F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B0CCF94-3FFB-47C2-A6DA-6C5B0E89A7D7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88404D4-AED8-4F3A-B067-C0848126F5E4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973F4F6-70E2-4718-990E-4AFC082C02BC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A47B2BD-CFDF-4054-907A-4C4C6F3E05E8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B9EFBD6-0FDF-4618-A84C-852E4FD1FA4E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17" name="Text Placeholder 21">
            <a:extLst>
              <a:ext uri="{FF2B5EF4-FFF2-40B4-BE49-F238E27FC236}">
                <a16:creationId xmlns:a16="http://schemas.microsoft.com/office/drawing/2014/main" xmlns="" id="{CADEBF85-8511-4B63-94CC-C5D3834D40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61201" y="136526"/>
            <a:ext cx="4889500" cy="40322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www.sheffield.ac.uk/ENTERSUBJECT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2545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Showreel Layout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BFDFD2B-59CF-47FD-A83E-69CA78AEA721}"/>
              </a:ext>
            </a:extLst>
          </p:cNvPr>
          <p:cNvGrpSpPr/>
          <p:nvPr userDrawn="1"/>
        </p:nvGrpSpPr>
        <p:grpSpPr>
          <a:xfrm>
            <a:off x="-3607979" y="0"/>
            <a:ext cx="3507558" cy="3745276"/>
            <a:chOff x="838199" y="1150070"/>
            <a:chExt cx="3507558" cy="3745276"/>
          </a:xfrm>
          <a:solidFill>
            <a:schemeClr val="tx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BBC1C78-127B-405E-AC78-C539E5FD61E0}"/>
                </a:ext>
              </a:extLst>
            </p:cNvPr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42CE28F-73B4-4B5B-A02C-667D249DDE0D}"/>
                </a:ext>
              </a:extLst>
            </p:cNvPr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TUOS Stephenson"/>
                </a:rPr>
                <a:t>How to insert a </a:t>
              </a:r>
              <a:br>
                <a:rPr lang="en-GB">
                  <a:solidFill>
                    <a:srgbClr val="333333"/>
                  </a:solidFill>
                  <a:latin typeface="TUOS Stephenson"/>
                </a:rPr>
              </a:br>
              <a:r>
                <a:rPr lang="en-GB">
                  <a:solidFill>
                    <a:srgbClr val="333333"/>
                  </a:solidFill>
                  <a:latin typeface="TUOS Stephenson"/>
                </a:rPr>
                <a:t>background image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983E384-099E-41FE-90B9-882B0891E72F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B0CCF94-3FFB-47C2-A6DA-6C5B0E89A7D7}"/>
                </a:ext>
              </a:extLst>
            </p:cNvPr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Right click on your slide and click </a:t>
              </a:r>
              <a:r>
                <a:rPr lang="en-GB" sz="1400" b="1">
                  <a:solidFill>
                    <a:srgbClr val="333333"/>
                  </a:solidFill>
                </a:rPr>
                <a:t>Format Background</a:t>
              </a:r>
              <a:r>
                <a:rPr lang="en-GB" sz="1400">
                  <a:solidFill>
                    <a:srgbClr val="333333"/>
                  </a:solidFill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88404D4-AED8-4F3A-B067-C0848126F5E4}"/>
                </a:ext>
              </a:extLst>
            </p:cNvPr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2. </a:t>
              </a:r>
              <a:r>
                <a:rPr lang="en-GB" sz="1400" dirty="0">
                  <a:solidFill>
                    <a:srgbClr val="333333"/>
                  </a:solidFill>
                </a:rPr>
                <a:t>Click on </a:t>
              </a:r>
              <a:r>
                <a:rPr lang="en-GB" sz="1400" b="1" dirty="0">
                  <a:solidFill>
                    <a:srgbClr val="333333"/>
                  </a:solidFill>
                </a:rPr>
                <a:t>Fill</a:t>
              </a:r>
              <a:r>
                <a:rPr lang="en-GB" sz="1400" dirty="0">
                  <a:solidFill>
                    <a:srgbClr val="333333"/>
                  </a:solidFill>
                </a:rPr>
                <a:t> then </a:t>
              </a:r>
              <a:r>
                <a:rPr lang="en-GB" sz="1400" b="1" dirty="0">
                  <a:solidFill>
                    <a:srgbClr val="333333"/>
                  </a:solidFill>
                </a:rPr>
                <a:t>Picture or Texture Fill</a:t>
              </a:r>
              <a:r>
                <a:rPr lang="en-GB" sz="1400" dirty="0">
                  <a:solidFill>
                    <a:srgbClr val="333333"/>
                  </a:solidFill>
                </a:rPr>
                <a:t> and choose the image from your computer.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973F4F6-70E2-4718-990E-4AFC082C02BC}"/>
                </a:ext>
              </a:extLst>
            </p:cNvPr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Click </a:t>
              </a:r>
              <a:r>
                <a:rPr lang="en-GB" sz="1400" b="1">
                  <a:solidFill>
                    <a:srgbClr val="333333"/>
                  </a:solidFill>
                </a:rPr>
                <a:t>Picture</a:t>
              </a:r>
              <a:r>
                <a:rPr lang="en-GB" sz="1400">
                  <a:solidFill>
                    <a:srgbClr val="333333"/>
                  </a:solidFill>
                </a:rPr>
                <a:t> on the Format Background Menu to alter your image.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A47B2BD-CFDF-4054-907A-4C4C6F3E05E8}"/>
                </a:ext>
              </a:extLst>
            </p:cNvPr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B9EFBD6-0FDF-4618-A84C-852E4FD1FA4E}"/>
                </a:ext>
              </a:extLst>
            </p:cNvPr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6114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Point">
  <p:cSld name="Big Point">
    <p:bg>
      <p:bgPr>
        <a:solidFill>
          <a:schemeClr val="dk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486145" y="924244"/>
            <a:ext cx="11219710" cy="613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/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"/>
          <p:cNvSpPr txBox="1">
            <a:spLocks noGrp="1"/>
          </p:cNvSpPr>
          <p:nvPr>
            <p:ph type="body" idx="1"/>
          </p:nvPr>
        </p:nvSpPr>
        <p:spPr>
          <a:xfrm>
            <a:off x="234666" y="136526"/>
            <a:ext cx="4991383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2"/>
          </p:nvPr>
        </p:nvSpPr>
        <p:spPr>
          <a:xfrm>
            <a:off x="1870869" y="2499043"/>
            <a:ext cx="8450262" cy="225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400"/>
              <a:buNone/>
              <a:defRPr sz="15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3"/>
          </p:nvPr>
        </p:nvSpPr>
        <p:spPr>
          <a:xfrm>
            <a:off x="1870870" y="5044599"/>
            <a:ext cx="8450261" cy="50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01" name="Google Shape;101;p6"/>
          <p:cNvGrpSpPr/>
          <p:nvPr/>
        </p:nvGrpSpPr>
        <p:grpSpPr>
          <a:xfrm>
            <a:off x="-3607979" y="0"/>
            <a:ext cx="3507558" cy="3745276"/>
            <a:chOff x="838199" y="1150070"/>
            <a:chExt cx="3507558" cy="3745276"/>
          </a:xfrm>
        </p:grpSpPr>
        <p:sp>
          <p:nvSpPr>
            <p:cNvPr id="102" name="Google Shape;102;p6"/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333333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6"/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How to insert a </a:t>
              </a:r>
              <a:b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</a:br>
              <a: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background image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333333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1.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Right click on your slide and click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Format Background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6"/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2.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Click on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Fill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then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or Texture Fill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and choose the image from your computer.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6"/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3.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Click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on the Format Background Menu to alter your image.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4.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Choose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Colour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to adjust the Saturation, Tone, and Colour.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6"/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5.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Choose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Correction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to adjust the Sharpness, Brightness, and Contrast.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0" name="Google Shape;110;p6"/>
          <p:cNvSpPr txBox="1">
            <a:spLocks noGrp="1"/>
          </p:cNvSpPr>
          <p:nvPr>
            <p:ph type="body" idx="4"/>
          </p:nvPr>
        </p:nvSpPr>
        <p:spPr>
          <a:xfrm>
            <a:off x="7061201" y="136526"/>
            <a:ext cx="48895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6"/>
          <p:cNvSpPr txBox="1">
            <a:spLocks noGrp="1"/>
          </p:cNvSpPr>
          <p:nvPr>
            <p:ph type="dt" idx="10"/>
          </p:nvPr>
        </p:nvSpPr>
        <p:spPr>
          <a:xfrm>
            <a:off x="9210962" y="6529391"/>
            <a:ext cx="27432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ftr" idx="11"/>
          </p:nvPr>
        </p:nvSpPr>
        <p:spPr>
          <a:xfrm>
            <a:off x="234667" y="6529391"/>
            <a:ext cx="41148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13" name="Google Shape;113;p6"/>
          <p:cNvSpPr txBox="1">
            <a:spLocks noGrp="1"/>
          </p:cNvSpPr>
          <p:nvPr>
            <p:ph type="sldNum" idx="12"/>
          </p:nvPr>
        </p:nvSpPr>
        <p:spPr>
          <a:xfrm>
            <a:off x="5712619" y="6529391"/>
            <a:ext cx="766762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cxnSp>
        <p:nvCxnSpPr>
          <p:cNvPr id="114" name="Google Shape;114;p6"/>
          <p:cNvCxnSpPr/>
          <p:nvPr/>
        </p:nvCxnSpPr>
        <p:spPr>
          <a:xfrm>
            <a:off x="334963" y="587377"/>
            <a:ext cx="11520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5" name="Google Shape;115;p6"/>
          <p:cNvCxnSpPr/>
          <p:nvPr/>
        </p:nvCxnSpPr>
        <p:spPr>
          <a:xfrm>
            <a:off x="334963" y="6492827"/>
            <a:ext cx="11520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45046644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kills Blue">
  <p:cSld name="Skills Blue">
    <p:bg>
      <p:bgPr>
        <a:solidFill>
          <a:schemeClr val="dk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7"/>
          <p:cNvSpPr txBox="1">
            <a:spLocks noGrp="1"/>
          </p:cNvSpPr>
          <p:nvPr>
            <p:ph type="title"/>
          </p:nvPr>
        </p:nvSpPr>
        <p:spPr>
          <a:xfrm>
            <a:off x="510540" y="924244"/>
            <a:ext cx="11219710" cy="613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/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 txBox="1">
            <a:spLocks noGrp="1"/>
          </p:cNvSpPr>
          <p:nvPr>
            <p:ph type="dt" idx="10"/>
          </p:nvPr>
        </p:nvSpPr>
        <p:spPr>
          <a:xfrm>
            <a:off x="9210962" y="6529391"/>
            <a:ext cx="27432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20" name="Google Shape;120;p7"/>
          <p:cNvSpPr txBox="1">
            <a:spLocks noGrp="1"/>
          </p:cNvSpPr>
          <p:nvPr>
            <p:ph type="ftr" idx="11"/>
          </p:nvPr>
        </p:nvSpPr>
        <p:spPr>
          <a:xfrm>
            <a:off x="234667" y="6529391"/>
            <a:ext cx="41148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21" name="Google Shape;121;p7"/>
          <p:cNvSpPr txBox="1">
            <a:spLocks noGrp="1"/>
          </p:cNvSpPr>
          <p:nvPr>
            <p:ph type="sldNum" idx="12"/>
          </p:nvPr>
        </p:nvSpPr>
        <p:spPr>
          <a:xfrm>
            <a:off x="5712619" y="6529391"/>
            <a:ext cx="766762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22" name="Google Shape;122;p7"/>
          <p:cNvSpPr>
            <a:spLocks noGrp="1"/>
          </p:cNvSpPr>
          <p:nvPr>
            <p:ph type="body" idx="1"/>
          </p:nvPr>
        </p:nvSpPr>
        <p:spPr>
          <a:xfrm>
            <a:off x="4835525" y="2643992"/>
            <a:ext cx="5908675" cy="2637621"/>
          </a:xfrm>
          <a:prstGeom prst="roundRect">
            <a:avLst>
              <a:gd name="adj" fmla="val 1591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04000" tIns="46800" rIns="180000" bIns="45700" anchor="ctr" anchorCtr="0"/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/>
            </a:lvl1pPr>
            <a:lvl2pPr marL="914400" lvl="1" indent="-3175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b="0"/>
            </a:lvl2pPr>
            <a:lvl3pPr marL="1371600" lvl="2" indent="-304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0"/>
            </a:lvl3pPr>
            <a:lvl4pPr marL="1828800" lvl="3" indent="-29527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b="0"/>
            </a:lvl4pPr>
            <a:lvl5pPr marL="2286000" lvl="4" indent="-29527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b="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3" name="Google Shape;123;p7"/>
          <p:cNvCxnSpPr/>
          <p:nvPr/>
        </p:nvCxnSpPr>
        <p:spPr>
          <a:xfrm>
            <a:off x="334963" y="587377"/>
            <a:ext cx="11520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4" name="Google Shape;124;p7"/>
          <p:cNvCxnSpPr/>
          <p:nvPr/>
        </p:nvCxnSpPr>
        <p:spPr>
          <a:xfrm>
            <a:off x="334963" y="6492827"/>
            <a:ext cx="11520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5" name="Google Shape;125;p7"/>
          <p:cNvSpPr txBox="1">
            <a:spLocks noGrp="1"/>
          </p:cNvSpPr>
          <p:nvPr>
            <p:ph type="body" idx="2"/>
          </p:nvPr>
        </p:nvSpPr>
        <p:spPr>
          <a:xfrm>
            <a:off x="234666" y="136526"/>
            <a:ext cx="4991383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body" idx="3"/>
          </p:nvPr>
        </p:nvSpPr>
        <p:spPr>
          <a:xfrm>
            <a:off x="510540" y="1557973"/>
            <a:ext cx="7399337" cy="50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7"/>
          <p:cNvSpPr txBox="1">
            <a:spLocks noGrp="1"/>
          </p:cNvSpPr>
          <p:nvPr>
            <p:ph type="body" idx="4"/>
          </p:nvPr>
        </p:nvSpPr>
        <p:spPr>
          <a:xfrm>
            <a:off x="509588" y="3589740"/>
            <a:ext cx="3559492" cy="74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381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 b="1"/>
            </a:lvl2pPr>
            <a:lvl3pPr marL="1371600" lvl="2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 b="1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 b="1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 b="1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7"/>
          <p:cNvSpPr>
            <a:spLocks noGrp="1"/>
          </p:cNvSpPr>
          <p:nvPr>
            <p:ph type="body" idx="5"/>
          </p:nvPr>
        </p:nvSpPr>
        <p:spPr>
          <a:xfrm>
            <a:off x="4460874" y="3607620"/>
            <a:ext cx="749300" cy="7493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7"/>
          <p:cNvSpPr>
            <a:spLocks noGrp="1"/>
          </p:cNvSpPr>
          <p:nvPr>
            <p:ph type="pic" idx="6"/>
          </p:nvPr>
        </p:nvSpPr>
        <p:spPr>
          <a:xfrm>
            <a:off x="4557712" y="3705252"/>
            <a:ext cx="555625" cy="55403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30" name="Google Shape;130;p7"/>
          <p:cNvGrpSpPr/>
          <p:nvPr/>
        </p:nvGrpSpPr>
        <p:grpSpPr>
          <a:xfrm>
            <a:off x="-3607979" y="0"/>
            <a:ext cx="3507558" cy="3745276"/>
            <a:chOff x="838199" y="1150070"/>
            <a:chExt cx="3507558" cy="3745276"/>
          </a:xfrm>
        </p:grpSpPr>
        <p:sp>
          <p:nvSpPr>
            <p:cNvPr id="131" name="Google Shape;131;p7"/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333333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7"/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How to insert a </a:t>
              </a:r>
              <a:b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</a:br>
              <a: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background image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333333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1.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Right click on your slide and click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Format Background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2.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Click on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Fill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then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or Texture Fill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and choose the image from your computer.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3.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Click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on the Format Background Menu to alter your image.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7"/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4.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Choose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Colour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to adjust the Saturation, Tone, and Colour.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5.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Choose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Correction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to adjust the Sharpness, Brightness, and Contrast.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" name="Google Shape;139;p7"/>
          <p:cNvGrpSpPr/>
          <p:nvPr/>
        </p:nvGrpSpPr>
        <p:grpSpPr>
          <a:xfrm>
            <a:off x="-3607980" y="3816683"/>
            <a:ext cx="3507559" cy="3427262"/>
            <a:chOff x="838198" y="1150070"/>
            <a:chExt cx="3507559" cy="3427262"/>
          </a:xfrm>
        </p:grpSpPr>
        <p:sp>
          <p:nvSpPr>
            <p:cNvPr id="140" name="Google Shape;140;p7"/>
            <p:cNvSpPr/>
            <p:nvPr/>
          </p:nvSpPr>
          <p:spPr>
            <a:xfrm>
              <a:off x="838200" y="1150070"/>
              <a:ext cx="3507557" cy="3427262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333333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 txBox="1"/>
            <p:nvPr/>
          </p:nvSpPr>
          <p:spPr>
            <a:xfrm>
              <a:off x="838200" y="1225485"/>
              <a:ext cx="35075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How to insert an icon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333333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7"/>
            <p:cNvSpPr txBox="1"/>
            <p:nvPr/>
          </p:nvSpPr>
          <p:spPr>
            <a:xfrm>
              <a:off x="838200" y="1867808"/>
              <a:ext cx="3410736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1.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Click on the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icon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in the middle of the placeholder and choose the icon needed from your computer.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 txBox="1"/>
            <p:nvPr/>
          </p:nvSpPr>
          <p:spPr>
            <a:xfrm>
              <a:off x="838199" y="2650785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2.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Click on the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Format Picture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tab in the ribbon and use the tools to edit the image.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 txBox="1"/>
            <p:nvPr/>
          </p:nvSpPr>
          <p:spPr>
            <a:xfrm>
              <a:off x="838198" y="3236009"/>
              <a:ext cx="3507557" cy="1169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3.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Choose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Crop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Fit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to fit the image to the placeholder.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7"/>
          <p:cNvSpPr txBox="1">
            <a:spLocks noGrp="1"/>
          </p:cNvSpPr>
          <p:nvPr>
            <p:ph type="body" idx="7"/>
          </p:nvPr>
        </p:nvSpPr>
        <p:spPr>
          <a:xfrm>
            <a:off x="7061201" y="136526"/>
            <a:ext cx="48895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861298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cts">
  <p:cSld name="Facts">
    <p:bg>
      <p:bgPr>
        <a:solidFill>
          <a:schemeClr val="dk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"/>
          <p:cNvSpPr txBox="1">
            <a:spLocks noGrp="1"/>
          </p:cNvSpPr>
          <p:nvPr>
            <p:ph type="body" idx="1"/>
          </p:nvPr>
        </p:nvSpPr>
        <p:spPr>
          <a:xfrm>
            <a:off x="0" y="2248218"/>
            <a:ext cx="12192000" cy="2361565"/>
          </a:xfrm>
          <a:prstGeom prst="rect">
            <a:avLst/>
          </a:prstGeom>
          <a:solidFill>
            <a:schemeClr val="accent4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11"/>
          <p:cNvSpPr txBox="1">
            <a:spLocks noGrp="1"/>
          </p:cNvSpPr>
          <p:nvPr>
            <p:ph type="dt" idx="10"/>
          </p:nvPr>
        </p:nvSpPr>
        <p:spPr>
          <a:xfrm>
            <a:off x="9210962" y="6529391"/>
            <a:ext cx="27432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209" name="Google Shape;209;p11"/>
          <p:cNvSpPr txBox="1">
            <a:spLocks noGrp="1"/>
          </p:cNvSpPr>
          <p:nvPr>
            <p:ph type="ftr" idx="11"/>
          </p:nvPr>
        </p:nvSpPr>
        <p:spPr>
          <a:xfrm>
            <a:off x="234667" y="6529391"/>
            <a:ext cx="41148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210" name="Google Shape;210;p11"/>
          <p:cNvSpPr txBox="1">
            <a:spLocks noGrp="1"/>
          </p:cNvSpPr>
          <p:nvPr>
            <p:ph type="sldNum" idx="12"/>
          </p:nvPr>
        </p:nvSpPr>
        <p:spPr>
          <a:xfrm>
            <a:off x="5712619" y="6529391"/>
            <a:ext cx="766762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11" name="Google Shape;211;p11"/>
          <p:cNvSpPr txBox="1">
            <a:spLocks noGrp="1"/>
          </p:cNvSpPr>
          <p:nvPr>
            <p:ph type="body" idx="2"/>
          </p:nvPr>
        </p:nvSpPr>
        <p:spPr>
          <a:xfrm>
            <a:off x="234666" y="136526"/>
            <a:ext cx="4991383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11"/>
          <p:cNvSpPr txBox="1">
            <a:spLocks noGrp="1"/>
          </p:cNvSpPr>
          <p:nvPr>
            <p:ph type="body" idx="3"/>
          </p:nvPr>
        </p:nvSpPr>
        <p:spPr>
          <a:xfrm>
            <a:off x="397511" y="3550996"/>
            <a:ext cx="3307714" cy="844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11"/>
          <p:cNvSpPr txBox="1">
            <a:spLocks noGrp="1"/>
          </p:cNvSpPr>
          <p:nvPr>
            <p:ph type="body" idx="4"/>
          </p:nvPr>
        </p:nvSpPr>
        <p:spPr>
          <a:xfrm>
            <a:off x="397511" y="2801101"/>
            <a:ext cx="3307714" cy="77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11"/>
          <p:cNvSpPr txBox="1">
            <a:spLocks noGrp="1"/>
          </p:cNvSpPr>
          <p:nvPr>
            <p:ph type="body" idx="5"/>
          </p:nvPr>
        </p:nvSpPr>
        <p:spPr>
          <a:xfrm>
            <a:off x="4442143" y="3550996"/>
            <a:ext cx="3307714" cy="844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11"/>
          <p:cNvSpPr txBox="1">
            <a:spLocks noGrp="1"/>
          </p:cNvSpPr>
          <p:nvPr>
            <p:ph type="body" idx="6"/>
          </p:nvPr>
        </p:nvSpPr>
        <p:spPr>
          <a:xfrm>
            <a:off x="4442143" y="2801101"/>
            <a:ext cx="3307714" cy="77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11"/>
          <p:cNvSpPr txBox="1">
            <a:spLocks noGrp="1"/>
          </p:cNvSpPr>
          <p:nvPr>
            <p:ph type="body" idx="7"/>
          </p:nvPr>
        </p:nvSpPr>
        <p:spPr>
          <a:xfrm>
            <a:off x="8486775" y="3550996"/>
            <a:ext cx="3307714" cy="844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11"/>
          <p:cNvSpPr txBox="1">
            <a:spLocks noGrp="1"/>
          </p:cNvSpPr>
          <p:nvPr>
            <p:ph type="body" idx="8"/>
          </p:nvPr>
        </p:nvSpPr>
        <p:spPr>
          <a:xfrm>
            <a:off x="8486775" y="2801101"/>
            <a:ext cx="3307714" cy="77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11"/>
          <p:cNvSpPr txBox="1">
            <a:spLocks noGrp="1"/>
          </p:cNvSpPr>
          <p:nvPr>
            <p:ph type="body" idx="9"/>
          </p:nvPr>
        </p:nvSpPr>
        <p:spPr>
          <a:xfrm rot="5400000" flipH="1">
            <a:off x="3353684" y="3447943"/>
            <a:ext cx="1440000" cy="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11"/>
          <p:cNvSpPr txBox="1">
            <a:spLocks noGrp="1"/>
          </p:cNvSpPr>
          <p:nvPr>
            <p:ph type="body" idx="13"/>
          </p:nvPr>
        </p:nvSpPr>
        <p:spPr>
          <a:xfrm rot="5400000" flipH="1">
            <a:off x="7422518" y="3425400"/>
            <a:ext cx="1440000" cy="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20" name="Google Shape;220;p11"/>
          <p:cNvGrpSpPr/>
          <p:nvPr/>
        </p:nvGrpSpPr>
        <p:grpSpPr>
          <a:xfrm>
            <a:off x="-3607979" y="0"/>
            <a:ext cx="3507558" cy="3745276"/>
            <a:chOff x="838199" y="1150070"/>
            <a:chExt cx="3507558" cy="3745276"/>
          </a:xfrm>
        </p:grpSpPr>
        <p:sp>
          <p:nvSpPr>
            <p:cNvPr id="221" name="Google Shape;221;p11"/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333333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1"/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How to insert a </a:t>
              </a:r>
              <a:b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</a:br>
              <a: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background image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333333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1"/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1.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Right click on your slide and click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Format Background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1"/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2.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Click on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Fill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then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or Texture Fill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and choose the image from your computer.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1"/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3.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Click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on the Format Background Menu to alter your image.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1"/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4.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Choose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Colour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to adjust the Saturation, Tone, and Colour.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1"/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5.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Choose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Correction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to adjust the Sharpness, Brightness, and Contrast.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9" name="Google Shape;229;p11"/>
          <p:cNvSpPr txBox="1">
            <a:spLocks noGrp="1"/>
          </p:cNvSpPr>
          <p:nvPr>
            <p:ph type="body" idx="14"/>
          </p:nvPr>
        </p:nvSpPr>
        <p:spPr>
          <a:xfrm>
            <a:off x="7061201" y="136526"/>
            <a:ext cx="48895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20219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udent Quote">
  <p:cSld name="Student Quote">
    <p:bg>
      <p:bgPr>
        <a:solidFill>
          <a:schemeClr val="dk1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17"/>
          <p:cNvSpPr txBox="1">
            <a:spLocks noGrp="1"/>
          </p:cNvSpPr>
          <p:nvPr>
            <p:ph type="title"/>
          </p:nvPr>
        </p:nvSpPr>
        <p:spPr>
          <a:xfrm>
            <a:off x="510540" y="924244"/>
            <a:ext cx="11219710" cy="613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/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7"/>
          <p:cNvSpPr txBox="1">
            <a:spLocks noGrp="1"/>
          </p:cNvSpPr>
          <p:nvPr>
            <p:ph type="dt" idx="10"/>
          </p:nvPr>
        </p:nvSpPr>
        <p:spPr>
          <a:xfrm>
            <a:off x="9210962" y="6529391"/>
            <a:ext cx="27432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368" name="Google Shape;368;p17"/>
          <p:cNvSpPr txBox="1">
            <a:spLocks noGrp="1"/>
          </p:cNvSpPr>
          <p:nvPr>
            <p:ph type="ftr" idx="11"/>
          </p:nvPr>
        </p:nvSpPr>
        <p:spPr>
          <a:xfrm>
            <a:off x="234667" y="6529391"/>
            <a:ext cx="41148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369" name="Google Shape;369;p17"/>
          <p:cNvSpPr txBox="1">
            <a:spLocks noGrp="1"/>
          </p:cNvSpPr>
          <p:nvPr>
            <p:ph type="sldNum" idx="12"/>
          </p:nvPr>
        </p:nvSpPr>
        <p:spPr>
          <a:xfrm>
            <a:off x="5712619" y="6529391"/>
            <a:ext cx="766762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cxnSp>
        <p:nvCxnSpPr>
          <p:cNvPr id="370" name="Google Shape;370;p17"/>
          <p:cNvCxnSpPr/>
          <p:nvPr/>
        </p:nvCxnSpPr>
        <p:spPr>
          <a:xfrm>
            <a:off x="334963" y="587377"/>
            <a:ext cx="11520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1" name="Google Shape;371;p17"/>
          <p:cNvCxnSpPr/>
          <p:nvPr/>
        </p:nvCxnSpPr>
        <p:spPr>
          <a:xfrm>
            <a:off x="334963" y="6492827"/>
            <a:ext cx="11520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2" name="Google Shape;372;p17"/>
          <p:cNvSpPr txBox="1">
            <a:spLocks noGrp="1"/>
          </p:cNvSpPr>
          <p:nvPr>
            <p:ph type="body" idx="1"/>
          </p:nvPr>
        </p:nvSpPr>
        <p:spPr>
          <a:xfrm>
            <a:off x="7061201" y="136526"/>
            <a:ext cx="48895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17"/>
          <p:cNvSpPr txBox="1">
            <a:spLocks noGrp="1"/>
          </p:cNvSpPr>
          <p:nvPr>
            <p:ph type="body" idx="2"/>
          </p:nvPr>
        </p:nvSpPr>
        <p:spPr>
          <a:xfrm>
            <a:off x="234666" y="136526"/>
            <a:ext cx="4991383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17"/>
          <p:cNvSpPr txBox="1">
            <a:spLocks noGrp="1"/>
          </p:cNvSpPr>
          <p:nvPr>
            <p:ph type="body" idx="3"/>
          </p:nvPr>
        </p:nvSpPr>
        <p:spPr>
          <a:xfrm>
            <a:off x="510540" y="4368594"/>
            <a:ext cx="3512820" cy="871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17"/>
          <p:cNvSpPr txBox="1">
            <a:spLocks noGrp="1"/>
          </p:cNvSpPr>
          <p:nvPr>
            <p:ph type="body" idx="4"/>
          </p:nvPr>
        </p:nvSpPr>
        <p:spPr>
          <a:xfrm>
            <a:off x="4540885" y="2504440"/>
            <a:ext cx="6811963" cy="139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marL="914400" lvl="1" indent="-381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17"/>
          <p:cNvSpPr txBox="1">
            <a:spLocks noGrp="1"/>
          </p:cNvSpPr>
          <p:nvPr>
            <p:ph type="body" idx="5"/>
          </p:nvPr>
        </p:nvSpPr>
        <p:spPr>
          <a:xfrm>
            <a:off x="4605180" y="2126282"/>
            <a:ext cx="385128" cy="341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17"/>
          <p:cNvSpPr txBox="1">
            <a:spLocks noGrp="1"/>
          </p:cNvSpPr>
          <p:nvPr>
            <p:ph type="body" idx="6"/>
          </p:nvPr>
        </p:nvSpPr>
        <p:spPr>
          <a:xfrm>
            <a:off x="4540885" y="4902275"/>
            <a:ext cx="2022475" cy="1130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17"/>
          <p:cNvSpPr txBox="1">
            <a:spLocks noGrp="1"/>
          </p:cNvSpPr>
          <p:nvPr>
            <p:ph type="body" idx="7"/>
          </p:nvPr>
        </p:nvSpPr>
        <p:spPr>
          <a:xfrm>
            <a:off x="4540885" y="4298950"/>
            <a:ext cx="1713865" cy="77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17"/>
          <p:cNvSpPr txBox="1">
            <a:spLocks noGrp="1"/>
          </p:cNvSpPr>
          <p:nvPr>
            <p:ph type="body" idx="8"/>
          </p:nvPr>
        </p:nvSpPr>
        <p:spPr>
          <a:xfrm>
            <a:off x="6772275" y="4902275"/>
            <a:ext cx="2022475" cy="1130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17"/>
          <p:cNvSpPr txBox="1">
            <a:spLocks noGrp="1"/>
          </p:cNvSpPr>
          <p:nvPr>
            <p:ph type="body" idx="9"/>
          </p:nvPr>
        </p:nvSpPr>
        <p:spPr>
          <a:xfrm>
            <a:off x="6772275" y="4298950"/>
            <a:ext cx="1713865" cy="77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17"/>
          <p:cNvSpPr txBox="1">
            <a:spLocks noGrp="1"/>
          </p:cNvSpPr>
          <p:nvPr>
            <p:ph type="body" idx="13"/>
          </p:nvPr>
        </p:nvSpPr>
        <p:spPr>
          <a:xfrm>
            <a:off x="9003665" y="4902275"/>
            <a:ext cx="2022475" cy="1130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2" name="Google Shape;382;p17"/>
          <p:cNvSpPr txBox="1">
            <a:spLocks noGrp="1"/>
          </p:cNvSpPr>
          <p:nvPr>
            <p:ph type="body" idx="14"/>
          </p:nvPr>
        </p:nvSpPr>
        <p:spPr>
          <a:xfrm>
            <a:off x="9003665" y="4298950"/>
            <a:ext cx="1713865" cy="77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 b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17"/>
          <p:cNvSpPr>
            <a:spLocks noGrp="1"/>
          </p:cNvSpPr>
          <p:nvPr>
            <p:ph type="pic" idx="15"/>
          </p:nvPr>
        </p:nvSpPr>
        <p:spPr>
          <a:xfrm>
            <a:off x="605789" y="2208800"/>
            <a:ext cx="1851025" cy="185102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384" name="Google Shape;384;p17"/>
          <p:cNvGrpSpPr/>
          <p:nvPr/>
        </p:nvGrpSpPr>
        <p:grpSpPr>
          <a:xfrm>
            <a:off x="-3607979" y="0"/>
            <a:ext cx="3507558" cy="3745276"/>
            <a:chOff x="838199" y="1150070"/>
            <a:chExt cx="3507558" cy="3745276"/>
          </a:xfrm>
        </p:grpSpPr>
        <p:sp>
          <p:nvSpPr>
            <p:cNvPr id="385" name="Google Shape;385;p17"/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333333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7"/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How to insert a </a:t>
              </a:r>
              <a:b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</a:br>
              <a: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background image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7"/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333333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7"/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1.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Right click on your slide and click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Format Background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17"/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2.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Click on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Fill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then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or Texture Fill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and choose the image from your computer.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17"/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3.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Click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on the Format Background Menu to alter your image.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7"/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4.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Choose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Colour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to adjust the Saturation, Tone, and Colour.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7"/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5.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Choose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Correction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to adjust the Sharpness, Brightness, and Contrast.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96314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/ End">
  <p:cSld name="Thank you / End">
    <p:bg>
      <p:bgPr>
        <a:solidFill>
          <a:schemeClr val="dk1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2"/>
          <p:cNvSpPr txBox="1">
            <a:spLocks noGrp="1"/>
          </p:cNvSpPr>
          <p:nvPr>
            <p:ph type="title"/>
          </p:nvPr>
        </p:nvSpPr>
        <p:spPr>
          <a:xfrm>
            <a:off x="486145" y="1771968"/>
            <a:ext cx="11219710" cy="983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/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22"/>
          <p:cNvSpPr txBox="1">
            <a:spLocks noGrp="1"/>
          </p:cNvSpPr>
          <p:nvPr>
            <p:ph type="dt" idx="10"/>
          </p:nvPr>
        </p:nvSpPr>
        <p:spPr>
          <a:xfrm>
            <a:off x="9210962" y="6529391"/>
            <a:ext cx="27432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480" name="Google Shape;480;p22"/>
          <p:cNvSpPr txBox="1">
            <a:spLocks noGrp="1"/>
          </p:cNvSpPr>
          <p:nvPr>
            <p:ph type="ftr" idx="11"/>
          </p:nvPr>
        </p:nvSpPr>
        <p:spPr>
          <a:xfrm>
            <a:off x="234667" y="6529391"/>
            <a:ext cx="41148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481" name="Google Shape;481;p22"/>
          <p:cNvSpPr txBox="1">
            <a:spLocks noGrp="1"/>
          </p:cNvSpPr>
          <p:nvPr>
            <p:ph type="sldNum" idx="12"/>
          </p:nvPr>
        </p:nvSpPr>
        <p:spPr>
          <a:xfrm>
            <a:off x="5712619" y="6529391"/>
            <a:ext cx="766762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82" name="Google Shape;482;p22"/>
          <p:cNvSpPr txBox="1">
            <a:spLocks noGrp="1"/>
          </p:cNvSpPr>
          <p:nvPr>
            <p:ph type="body" idx="1"/>
          </p:nvPr>
        </p:nvSpPr>
        <p:spPr>
          <a:xfrm>
            <a:off x="0" y="3131820"/>
            <a:ext cx="12192000" cy="1477963"/>
          </a:xfrm>
          <a:prstGeom prst="rect">
            <a:avLst/>
          </a:prstGeom>
          <a:solidFill>
            <a:schemeClr val="accen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3" name="Google Shape;483;p22"/>
          <p:cNvSpPr txBox="1">
            <a:spLocks noGrp="1"/>
          </p:cNvSpPr>
          <p:nvPr>
            <p:ph type="body" idx="2"/>
          </p:nvPr>
        </p:nvSpPr>
        <p:spPr>
          <a:xfrm>
            <a:off x="397511" y="3472268"/>
            <a:ext cx="3307714" cy="844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431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 b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4" name="Google Shape;484;p22"/>
          <p:cNvSpPr txBox="1">
            <a:spLocks noGrp="1"/>
          </p:cNvSpPr>
          <p:nvPr>
            <p:ph type="body" idx="3"/>
          </p:nvPr>
        </p:nvSpPr>
        <p:spPr>
          <a:xfrm>
            <a:off x="4442143" y="3472268"/>
            <a:ext cx="3307714" cy="844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431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 b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5" name="Google Shape;485;p22"/>
          <p:cNvSpPr txBox="1">
            <a:spLocks noGrp="1"/>
          </p:cNvSpPr>
          <p:nvPr>
            <p:ph type="body" idx="4"/>
          </p:nvPr>
        </p:nvSpPr>
        <p:spPr>
          <a:xfrm>
            <a:off x="8486775" y="3472268"/>
            <a:ext cx="3307714" cy="844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431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 b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 b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 b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6" name="Google Shape;486;p22"/>
          <p:cNvSpPr txBox="1">
            <a:spLocks noGrp="1"/>
          </p:cNvSpPr>
          <p:nvPr>
            <p:ph type="body" idx="5"/>
          </p:nvPr>
        </p:nvSpPr>
        <p:spPr>
          <a:xfrm rot="5400000" flipH="1">
            <a:off x="3623079" y="3898548"/>
            <a:ext cx="901210" cy="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7" name="Google Shape;487;p22"/>
          <p:cNvSpPr txBox="1">
            <a:spLocks noGrp="1"/>
          </p:cNvSpPr>
          <p:nvPr>
            <p:ph type="body" idx="6"/>
          </p:nvPr>
        </p:nvSpPr>
        <p:spPr>
          <a:xfrm rot="5400000" flipH="1">
            <a:off x="7691913" y="3876005"/>
            <a:ext cx="901210" cy="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8" name="Google Shape;488;p22"/>
          <p:cNvSpPr txBox="1">
            <a:spLocks noGrp="1"/>
          </p:cNvSpPr>
          <p:nvPr>
            <p:ph type="body" idx="7"/>
          </p:nvPr>
        </p:nvSpPr>
        <p:spPr>
          <a:xfrm>
            <a:off x="234666" y="136526"/>
            <a:ext cx="4991383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22"/>
          <p:cNvSpPr txBox="1">
            <a:spLocks noGrp="1"/>
          </p:cNvSpPr>
          <p:nvPr>
            <p:ph type="body" idx="8"/>
          </p:nvPr>
        </p:nvSpPr>
        <p:spPr>
          <a:xfrm>
            <a:off x="3035351" y="5833675"/>
            <a:ext cx="1875370" cy="617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0" name="Google Shape;490;p22"/>
          <p:cNvSpPr txBox="1">
            <a:spLocks noGrp="1"/>
          </p:cNvSpPr>
          <p:nvPr>
            <p:ph type="body" idx="9"/>
          </p:nvPr>
        </p:nvSpPr>
        <p:spPr>
          <a:xfrm>
            <a:off x="5158315" y="5833675"/>
            <a:ext cx="1875370" cy="617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1" name="Google Shape;491;p22"/>
          <p:cNvSpPr txBox="1">
            <a:spLocks noGrp="1"/>
          </p:cNvSpPr>
          <p:nvPr>
            <p:ph type="body" idx="13"/>
          </p:nvPr>
        </p:nvSpPr>
        <p:spPr>
          <a:xfrm>
            <a:off x="7277152" y="5833675"/>
            <a:ext cx="1875370" cy="617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2" name="Google Shape;492;p22"/>
          <p:cNvSpPr txBox="1">
            <a:spLocks noGrp="1"/>
          </p:cNvSpPr>
          <p:nvPr>
            <p:ph type="body" idx="14"/>
          </p:nvPr>
        </p:nvSpPr>
        <p:spPr>
          <a:xfrm>
            <a:off x="5944077" y="5489879"/>
            <a:ext cx="303846" cy="31132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t="1200" b="120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3" name="Google Shape;493;p22"/>
          <p:cNvSpPr txBox="1">
            <a:spLocks noGrp="1"/>
          </p:cNvSpPr>
          <p:nvPr>
            <p:ph type="body" idx="15"/>
          </p:nvPr>
        </p:nvSpPr>
        <p:spPr>
          <a:xfrm>
            <a:off x="8062914" y="5489879"/>
            <a:ext cx="303846" cy="3113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1200" b="120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" name="Google Shape;494;p22"/>
          <p:cNvSpPr txBox="1">
            <a:spLocks noGrp="1"/>
          </p:cNvSpPr>
          <p:nvPr>
            <p:ph type="body" idx="16"/>
          </p:nvPr>
        </p:nvSpPr>
        <p:spPr>
          <a:xfrm>
            <a:off x="3791502" y="5453640"/>
            <a:ext cx="380949" cy="39032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t="10373" b="1037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95" name="Google Shape;495;p22"/>
          <p:cNvGrpSpPr/>
          <p:nvPr/>
        </p:nvGrpSpPr>
        <p:grpSpPr>
          <a:xfrm>
            <a:off x="-3607979" y="0"/>
            <a:ext cx="3507558" cy="3745276"/>
            <a:chOff x="838199" y="1150070"/>
            <a:chExt cx="3507558" cy="3745276"/>
          </a:xfrm>
        </p:grpSpPr>
        <p:sp>
          <p:nvSpPr>
            <p:cNvPr id="496" name="Google Shape;496;p22"/>
            <p:cNvSpPr/>
            <p:nvPr/>
          </p:nvSpPr>
          <p:spPr>
            <a:xfrm>
              <a:off x="838200" y="1150070"/>
              <a:ext cx="3507557" cy="37452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333333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2"/>
            <p:cNvSpPr txBox="1"/>
            <p:nvPr/>
          </p:nvSpPr>
          <p:spPr>
            <a:xfrm>
              <a:off x="838200" y="1150070"/>
              <a:ext cx="3507557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How to insert a </a:t>
              </a:r>
              <a:b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</a:br>
              <a:r>
                <a:rPr lang="en-GB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background image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2"/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333333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2"/>
            <p:cNvSpPr txBox="1"/>
            <p:nvPr/>
          </p:nvSpPr>
          <p:spPr>
            <a:xfrm>
              <a:off x="838199" y="1867808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1.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Right click on your slide and click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Format Background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2"/>
            <p:cNvSpPr txBox="1"/>
            <p:nvPr/>
          </p:nvSpPr>
          <p:spPr>
            <a:xfrm>
              <a:off x="838199" y="2415081"/>
              <a:ext cx="3507557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2.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Click on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Fill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then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or Texture Fill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and choose the image from your computer.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2"/>
            <p:cNvSpPr txBox="1"/>
            <p:nvPr/>
          </p:nvSpPr>
          <p:spPr>
            <a:xfrm>
              <a:off x="838199" y="3153745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3.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Click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on the Format Background Menu to alter your image.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2"/>
            <p:cNvSpPr txBox="1"/>
            <p:nvPr/>
          </p:nvSpPr>
          <p:spPr>
            <a:xfrm>
              <a:off x="838199" y="3697078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4.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Choose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Colour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to adjust the Saturation, Tone, and Colour.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2"/>
            <p:cNvSpPr txBox="1"/>
            <p:nvPr/>
          </p:nvSpPr>
          <p:spPr>
            <a:xfrm>
              <a:off x="838199" y="4240412"/>
              <a:ext cx="35075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5. 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Choose </a:t>
              </a:r>
              <a:r>
                <a:rPr lang="en-GB" sz="1400" b="1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Picture Correction</a:t>
              </a:r>
              <a:r>
                <a:rPr lang="en-GB" sz="1400" kern="0">
                  <a:solidFill>
                    <a:srgbClr val="333333"/>
                  </a:solidFill>
                  <a:ea typeface="Arial"/>
                  <a:cs typeface="Arial"/>
                  <a:sym typeface="Arial"/>
                </a:rPr>
                <a:t> to adjust the Sharpness, Brightness, and Contrast.</a:t>
              </a: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4" name="Google Shape;504;p22"/>
          <p:cNvSpPr txBox="1">
            <a:spLocks noGrp="1"/>
          </p:cNvSpPr>
          <p:nvPr>
            <p:ph type="body" idx="17"/>
          </p:nvPr>
        </p:nvSpPr>
        <p:spPr>
          <a:xfrm>
            <a:off x="7061201" y="136526"/>
            <a:ext cx="48895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473109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1875-C094-1E46-95D7-489A71D7492B}" type="datetimeFigureOut">
              <a:rPr lang="en-US" smtClean="0">
                <a:solidFill>
                  <a:srgbClr val="FFFFFF"/>
                </a:solidFill>
              </a:rPr>
              <a:pPr/>
              <a:t>4/7/2020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1B0F-F42D-874D-8D79-A6A9FC70E19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9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10540" y="924244"/>
            <a:ext cx="11219710" cy="613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10539" y="1776365"/>
            <a:ext cx="1121971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9210962" y="6529391"/>
            <a:ext cx="27432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</a:endParaRPr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234667" y="6529391"/>
            <a:ext cx="4114800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</a:endParaRPr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5712619" y="6529391"/>
            <a:ext cx="766762" cy="2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kern="0">
                <a:solidFill>
                  <a:srgbClr val="FFFFFF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FFFFFF"/>
              </a:solidFill>
            </a:endParaRPr>
          </a:p>
        </p:txBody>
      </p:sp>
      <p:cxnSp>
        <p:nvCxnSpPr>
          <p:cNvPr id="15" name="Google Shape;15;p1"/>
          <p:cNvCxnSpPr/>
          <p:nvPr/>
        </p:nvCxnSpPr>
        <p:spPr>
          <a:xfrm>
            <a:off x="334963" y="587377"/>
            <a:ext cx="11520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6;p1"/>
          <p:cNvCxnSpPr/>
          <p:nvPr/>
        </p:nvCxnSpPr>
        <p:spPr>
          <a:xfrm>
            <a:off x="334963" y="6492827"/>
            <a:ext cx="11520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28591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pos="321">
          <p15:clr>
            <a:srgbClr val="F26B43"/>
          </p15:clr>
        </p15:guide>
        <p15:guide id="3" pos="746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0452EC9-91ED-49AC-94D2-00634CCBF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0" y="924244"/>
            <a:ext cx="11219710" cy="6131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A4D9F9-8B6D-4F33-858B-AAD0B8D3F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539" y="1776365"/>
            <a:ext cx="11219711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451849-0253-43DD-BC6A-D1FA19FE8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10962" y="6529391"/>
            <a:ext cx="2743200" cy="2919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</a:lstStyle>
          <a:p>
            <a:fld id="{8317B902-10AE-48FA-ABA5-12AA01E33AE6}" type="datetime1">
              <a:rPr lang="en-GB" smtClean="0">
                <a:solidFill>
                  <a:srgbClr val="333738"/>
                </a:solidFill>
              </a:rPr>
              <a:pPr/>
              <a:t>07/04/2020</a:t>
            </a:fld>
            <a:endParaRPr lang="en-GB">
              <a:solidFill>
                <a:srgbClr val="333738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918044-6ED0-47CB-AF26-E577E6ED8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667" y="6529391"/>
            <a:ext cx="4114800" cy="2919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90000"/>
              </a:lnSpc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srgbClr val="333738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206495-5757-4E6D-9D73-5A51A48A9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2619" y="6529391"/>
            <a:ext cx="766762" cy="2919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</a:lstStyle>
          <a:p>
            <a:fld id="{0B1FC5C9-EB34-4807-9378-97283E3836B8}" type="slidenum">
              <a:rPr lang="en-GB" smtClean="0">
                <a:solidFill>
                  <a:srgbClr val="333738"/>
                </a:solidFill>
              </a:rPr>
              <a:pPr/>
              <a:t>‹#›</a:t>
            </a:fld>
            <a:endParaRPr lang="en-GB">
              <a:solidFill>
                <a:srgbClr val="333738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407C970-D640-47E2-AFAD-09E222625AE5}"/>
              </a:ext>
            </a:extLst>
          </p:cNvPr>
          <p:cNvCxnSpPr>
            <a:cxnSpLocks/>
          </p:cNvCxnSpPr>
          <p:nvPr userDrawn="1"/>
        </p:nvCxnSpPr>
        <p:spPr>
          <a:xfrm>
            <a:off x="334963" y="587377"/>
            <a:ext cx="115204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ECA6E10-C67E-4021-8670-A91CC7E0FF24}"/>
              </a:ext>
            </a:extLst>
          </p:cNvPr>
          <p:cNvCxnSpPr>
            <a:cxnSpLocks/>
          </p:cNvCxnSpPr>
          <p:nvPr userDrawn="1"/>
        </p:nvCxnSpPr>
        <p:spPr>
          <a:xfrm>
            <a:off x="334963" y="6492827"/>
            <a:ext cx="115204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0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</p:sldLayoutIdLst>
  <p:transition>
    <p:fade/>
  </p:transition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spcAft>
          <a:spcPts val="600"/>
        </a:spcAft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04788" indent="-1698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88938" indent="-1635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73088" indent="-15081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744538" indent="-1428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pos="321">
          <p15:clr>
            <a:srgbClr val="F26B43"/>
          </p15:clr>
        </p15:guide>
        <p15:guide id="3" pos="74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3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52"/>
          <p:cNvSpPr txBox="1">
            <a:spLocks noGrp="1"/>
          </p:cNvSpPr>
          <p:nvPr>
            <p:ph type="body" idx="2"/>
          </p:nvPr>
        </p:nvSpPr>
        <p:spPr>
          <a:xfrm>
            <a:off x="0" y="4562475"/>
            <a:ext cx="12192000" cy="1590436"/>
          </a:xfrm>
          <a:prstGeom prst="rect">
            <a:avLst/>
          </a:prstGeom>
          <a:solidFill>
            <a:schemeClr val="accent6">
              <a:lumMod val="75000"/>
              <a:alpha val="85000"/>
            </a:schemeClr>
          </a:solidFill>
          <a:ln>
            <a:noFill/>
          </a:ln>
        </p:spPr>
        <p:txBody>
          <a:bodyPr spcFirstLastPara="1" wrap="square" lIns="144000" tIns="2160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GB" sz="4000" dirty="0">
                <a:latin typeface="TUOS Stephenson" panose="02070503080000020004" pitchFamily="18" charset="0"/>
              </a:rPr>
              <a:t>Interpreting Shakespeare’s </a:t>
            </a:r>
            <a:br>
              <a:rPr lang="en-GB" sz="4000" dirty="0">
                <a:latin typeface="TUOS Stephenson" panose="02070503080000020004" pitchFamily="18" charset="0"/>
              </a:rPr>
            </a:br>
            <a:r>
              <a:rPr lang="en-GB" sz="4000" dirty="0">
                <a:latin typeface="TUOS Stephenson" panose="02070503080000020004" pitchFamily="18" charset="0"/>
              </a:rPr>
              <a:t>‘When my love swears that she is made of truth’</a:t>
            </a:r>
            <a:endParaRPr sz="4000" dirty="0">
              <a:latin typeface="TUOS Stephenson" panose="02070503080000020004" pitchFamily="18" charset="0"/>
            </a:endParaRPr>
          </a:p>
        </p:txBody>
      </p:sp>
      <p:sp>
        <p:nvSpPr>
          <p:cNvPr id="1124" name="Google Shape;1124;p52"/>
          <p:cNvSpPr txBox="1">
            <a:spLocks noGrp="1"/>
          </p:cNvSpPr>
          <p:nvPr>
            <p:ph type="body" idx="4"/>
          </p:nvPr>
        </p:nvSpPr>
        <p:spPr>
          <a:xfrm>
            <a:off x="337343" y="300038"/>
            <a:ext cx="3051175" cy="124142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/>
          </a:p>
        </p:txBody>
      </p:sp>
      <p:sp>
        <p:nvSpPr>
          <p:cNvPr id="1125" name="Google Shape;1125;p52"/>
          <p:cNvSpPr txBox="1">
            <a:spLocks noGrp="1"/>
          </p:cNvSpPr>
          <p:nvPr>
            <p:ph type="body" idx="5"/>
          </p:nvPr>
        </p:nvSpPr>
        <p:spPr>
          <a:xfrm>
            <a:off x="7061201" y="136526"/>
            <a:ext cx="48895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</a:pPr>
            <a:r>
              <a:rPr lang="en-GB" dirty="0" smtClean="0">
                <a:solidFill>
                  <a:schemeClr val="bg1"/>
                </a:solidFill>
              </a:rPr>
              <a:t>www.sheffield.ac.uk/english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5377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www.sheffield.ac.uk/english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318423" y="1323045"/>
            <a:ext cx="7609252" cy="518809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/>
              <a:t>	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When my love swears that she is made of truth,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I do believe her, though I know she lies,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That she might think me some untutored youth,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4	Unlearned in the world’s false subtleties.                             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Thus vainly thinking that she thinks me young,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Although she knows my days are past the best,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Simply I credit her false-speaking tongue;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8	On both sides thus is simple truth suppressed.                           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But wherefore says she not she is unjust?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And wherefore say not I that I am old?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O love’s best habit is in seeming trust,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12 	And age in love loves not to have years told.                    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	Therefore I lie with her, and she with me,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	And in our faults by lies we flattered be.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18423" y="338138"/>
            <a:ext cx="7684382" cy="791922"/>
          </a:xfrm>
        </p:spPr>
        <p:txBody>
          <a:bodyPr/>
          <a:lstStyle/>
          <a:p>
            <a:r>
              <a:rPr lang="en-GB" sz="2400" dirty="0">
                <a:latin typeface="+mn-lt"/>
              </a:rPr>
              <a:t>polyptoton: repetition of a word in a different grammatical form (see ‘Sounds of Poetry’ worksheet)</a:t>
            </a:r>
            <a:r>
              <a:rPr lang="en-GB" sz="2800" dirty="0">
                <a:latin typeface="+mn-lt"/>
              </a:rPr>
              <a:t/>
            </a:r>
            <a:br>
              <a:rPr lang="en-GB" sz="2800" dirty="0">
                <a:latin typeface="+mn-lt"/>
              </a:rPr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B581A45-E1E6-4D03-86CF-E3ACDC5394A5}"/>
              </a:ext>
            </a:extLst>
          </p:cNvPr>
          <p:cNvSpPr/>
          <p:nvPr/>
        </p:nvSpPr>
        <p:spPr>
          <a:xfrm>
            <a:off x="2314574" y="2599395"/>
            <a:ext cx="2381251" cy="324780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B581A45-E1E6-4D03-86CF-E3ACDC5394A5}"/>
              </a:ext>
            </a:extLst>
          </p:cNvPr>
          <p:cNvSpPr/>
          <p:nvPr/>
        </p:nvSpPr>
        <p:spPr>
          <a:xfrm>
            <a:off x="1066800" y="3256620"/>
            <a:ext cx="790576" cy="324780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B581A45-E1E6-4D03-86CF-E3ACDC5394A5}"/>
              </a:ext>
            </a:extLst>
          </p:cNvPr>
          <p:cNvSpPr/>
          <p:nvPr/>
        </p:nvSpPr>
        <p:spPr>
          <a:xfrm>
            <a:off x="3306614" y="3581400"/>
            <a:ext cx="722462" cy="324780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B581A45-E1E6-4D03-86CF-E3ACDC5394A5}"/>
              </a:ext>
            </a:extLst>
          </p:cNvPr>
          <p:cNvSpPr/>
          <p:nvPr/>
        </p:nvSpPr>
        <p:spPr>
          <a:xfrm>
            <a:off x="2257425" y="4883877"/>
            <a:ext cx="1447800" cy="324780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B581A45-E1E6-4D03-86CF-E3ACDC5394A5}"/>
              </a:ext>
            </a:extLst>
          </p:cNvPr>
          <p:cNvSpPr/>
          <p:nvPr/>
        </p:nvSpPr>
        <p:spPr>
          <a:xfrm>
            <a:off x="2452687" y="5208657"/>
            <a:ext cx="309563" cy="324780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B581A45-E1E6-4D03-86CF-E3ACDC5394A5}"/>
              </a:ext>
            </a:extLst>
          </p:cNvPr>
          <p:cNvSpPr/>
          <p:nvPr/>
        </p:nvSpPr>
        <p:spPr>
          <a:xfrm>
            <a:off x="3306614" y="5533437"/>
            <a:ext cx="398611" cy="324780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61804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9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9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www.sheffield.ac.uk/english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318423" y="1323045"/>
            <a:ext cx="7609252" cy="518809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/>
              <a:t>	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When my love swears that she is </a:t>
            </a:r>
            <a:r>
              <a:rPr lang="en-GB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of truth,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I do believe her, though I know she lies,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That she might think me some untutored youth,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4	Unlearned in the world’s false subtleties.                             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Thus vainly thinking that she thinks me young,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Although she knows my days are past the best,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Simply I credit her false-speaking tongue;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8	On both sides thus is simple truth suppressed.                           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But wherefore says she not she is unjust?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And wherefore say not I that I am old?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O love’s best habit is in seeming trust,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12 	And age in love loves not to have years told.                    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	Therefore I lie with her, and she with me,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	And in our faults by lies we flattered be.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89873" y="679435"/>
            <a:ext cx="7684382" cy="497577"/>
          </a:xfrm>
        </p:spPr>
        <p:txBody>
          <a:bodyPr/>
          <a:lstStyle/>
          <a:p>
            <a:r>
              <a:rPr lang="en-GB" sz="2400" dirty="0" smtClean="0">
                <a:latin typeface="+mn-lt"/>
              </a:rPr>
              <a:t>Puns</a:t>
            </a:r>
            <a:r>
              <a:rPr lang="en-GB" sz="2800" dirty="0">
                <a:latin typeface="+mn-lt"/>
              </a:rPr>
              <a:t/>
            </a:r>
            <a:br>
              <a:rPr lang="en-GB" sz="2800" dirty="0">
                <a:latin typeface="+mn-lt"/>
              </a:rPr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15" name="Google Shape;1373;p65"/>
          <p:cNvSpPr>
            <a:spLocks noGrp="1"/>
          </p:cNvSpPr>
          <p:nvPr>
            <p:ph type="body" idx="4294967295"/>
          </p:nvPr>
        </p:nvSpPr>
        <p:spPr>
          <a:xfrm>
            <a:off x="7061201" y="1392896"/>
            <a:ext cx="3288350" cy="1597954"/>
          </a:xfrm>
          <a:prstGeom prst="roundRect">
            <a:avLst>
              <a:gd name="adj" fmla="val 1591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144000" rIns="360000" bIns="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</a:pPr>
            <a:r>
              <a:rPr lang="en-GB" sz="1800" dirty="0"/>
              <a:t>Homophonic pun on ‘maid’ (virgin)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</a:pPr>
            <a:endParaRPr lang="en-GB" sz="1800" dirty="0"/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</a:pPr>
            <a:r>
              <a:rPr lang="en-GB" sz="1800" dirty="0"/>
              <a:t>‘homophonic’: sounds the same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000" dirty="0">
              <a:uFillTx/>
              <a:latin typeface="+mn-lt"/>
            </a:endParaRPr>
          </a:p>
        </p:txBody>
      </p:sp>
      <p:pic>
        <p:nvPicPr>
          <p:cNvPr id="2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06154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www.sheffield.ac.uk/english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318423" y="1323045"/>
            <a:ext cx="7609252" cy="518809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/>
              <a:t>	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When my love swears that she is made of truth,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I do believe her, though I know she lies,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That she might think me some untutored youth,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4	Unlearned in the world’s false subtleties.                             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Thus vainly thinking that she thinks me young,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Although she knows my days are past the best,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Simply I credit her false-speaking tongue;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8	On both sides thus is simple truth suppressed.                           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But wherefore says she not she is </a:t>
            </a:r>
            <a:r>
              <a:rPr lang="en-GB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unjust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And wherefore say not I that I am old?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O love’s best habit is in seeming trust,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12 	And age in love loves not to have years told.                    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	Therefore I lie with her, and she with me,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	And in our faults by lies we flattered be.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89873" y="679435"/>
            <a:ext cx="7684382" cy="497577"/>
          </a:xfrm>
        </p:spPr>
        <p:txBody>
          <a:bodyPr/>
          <a:lstStyle/>
          <a:p>
            <a:r>
              <a:rPr lang="en-GB" sz="2400" dirty="0" smtClean="0">
                <a:latin typeface="+mn-lt"/>
              </a:rPr>
              <a:t>Puns</a:t>
            </a:r>
            <a:r>
              <a:rPr lang="en-GB" sz="2800" dirty="0">
                <a:latin typeface="+mn-lt"/>
              </a:rPr>
              <a:t/>
            </a:r>
            <a:br>
              <a:rPr lang="en-GB" sz="2800" dirty="0">
                <a:latin typeface="+mn-lt"/>
              </a:rPr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15" name="Google Shape;1373;p65"/>
          <p:cNvSpPr>
            <a:spLocks noGrp="1"/>
          </p:cNvSpPr>
          <p:nvPr>
            <p:ph type="body" idx="4294967295"/>
          </p:nvPr>
        </p:nvSpPr>
        <p:spPr>
          <a:xfrm>
            <a:off x="6604001" y="3755096"/>
            <a:ext cx="3288350" cy="778804"/>
          </a:xfrm>
          <a:prstGeom prst="roundRect">
            <a:avLst>
              <a:gd name="adj" fmla="val 1591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144000" rIns="360000" bIns="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</a:pPr>
            <a:r>
              <a:rPr lang="en-GB" sz="1800" b="1" dirty="0"/>
              <a:t>unjust:</a:t>
            </a:r>
            <a:r>
              <a:rPr lang="en-GB" sz="1800" dirty="0"/>
              <a:t> ‘dishonest’ (i.e. not chaste); ‘incorrect’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000" dirty="0">
              <a:uFillTx/>
              <a:latin typeface="+mn-lt"/>
            </a:endParaRPr>
          </a:p>
        </p:txBody>
      </p:sp>
      <p:pic>
        <p:nvPicPr>
          <p:cNvPr id="2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35672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www.sheffield.ac.uk/english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318423" y="1323045"/>
            <a:ext cx="7609252" cy="518809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/>
              <a:t>	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When my love swears that she is made of truth,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I do believe her, though I know she lies,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That she might think me some untutored youth,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4	Unlearned in the world’s false subtleties.                             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Thus vainly thinking that she thinks me young,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Although she knows my days are past the best,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Simply I credit her false-speaking tongue;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8	On both sides thus is simple truth suppressed.                           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But wherefore says she not she is unjust?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And wherefore say not I that I am old?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O love’s best </a:t>
            </a:r>
            <a:r>
              <a:rPr lang="en-GB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is in seeming trust,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12 	And age in love loves not to have years told.                    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	Therefore I lie with her, and she with me,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	And in our faults by lies we flattered be.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89873" y="679435"/>
            <a:ext cx="7684382" cy="497577"/>
          </a:xfrm>
        </p:spPr>
        <p:txBody>
          <a:bodyPr/>
          <a:lstStyle/>
          <a:p>
            <a:r>
              <a:rPr lang="en-GB" sz="2400" dirty="0" smtClean="0">
                <a:latin typeface="+mn-lt"/>
              </a:rPr>
              <a:t>Puns</a:t>
            </a:r>
            <a:r>
              <a:rPr lang="en-GB" sz="2800" dirty="0">
                <a:latin typeface="+mn-lt"/>
              </a:rPr>
              <a:t/>
            </a:r>
            <a:br>
              <a:rPr lang="en-GB" sz="2800" dirty="0">
                <a:latin typeface="+mn-lt"/>
              </a:rPr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15" name="Google Shape;1373;p65"/>
          <p:cNvSpPr>
            <a:spLocks noGrp="1"/>
          </p:cNvSpPr>
          <p:nvPr>
            <p:ph type="body" idx="4294967295"/>
          </p:nvPr>
        </p:nvSpPr>
        <p:spPr>
          <a:xfrm>
            <a:off x="6823076" y="4183721"/>
            <a:ext cx="3288350" cy="1236004"/>
          </a:xfrm>
          <a:prstGeom prst="roundRect">
            <a:avLst>
              <a:gd name="adj" fmla="val 1591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144000" rIns="360000" bIns="0" anchor="t" anchorCtr="0">
            <a:noAutofit/>
          </a:bodyPr>
          <a:lstStyle/>
          <a:p>
            <a:pPr algn="ctr"/>
            <a:r>
              <a:rPr lang="en-GB" sz="1800" b="1" dirty="0"/>
              <a:t>habit:</a:t>
            </a:r>
            <a:r>
              <a:rPr lang="en-GB" sz="1800" dirty="0"/>
              <a:t> ‘usual practice’; ‘clothing’ (and therefore disguise)</a:t>
            </a:r>
            <a:endParaRPr lang="en-GB" sz="1800" b="1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000" dirty="0">
              <a:uFillTx/>
              <a:latin typeface="+mn-lt"/>
            </a:endParaRPr>
          </a:p>
        </p:txBody>
      </p:sp>
      <p:pic>
        <p:nvPicPr>
          <p:cNvPr id="6" name="Picture 5" descr="A person wearing a costume&#10;&#10;Description automatically generated">
            <a:extLst>
              <a:ext uri="{FF2B5EF4-FFF2-40B4-BE49-F238E27FC236}">
                <a16:creationId xmlns="" xmlns:a16="http://schemas.microsoft.com/office/drawing/2014/main" id="{81D2D99F-A3CB-4B80-8B90-BD5DAA10C3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35088" r="33908"/>
          <a:stretch/>
        </p:blipFill>
        <p:spPr>
          <a:xfrm>
            <a:off x="6823076" y="1268759"/>
            <a:ext cx="2009079" cy="237626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9" name="Google Shape;1373;p65"/>
          <p:cNvSpPr>
            <a:spLocks noGrp="1"/>
          </p:cNvSpPr>
          <p:nvPr>
            <p:ph type="body" idx="4294967295"/>
          </p:nvPr>
        </p:nvSpPr>
        <p:spPr>
          <a:xfrm>
            <a:off x="9171085" y="1895476"/>
            <a:ext cx="2306540" cy="1749548"/>
          </a:xfrm>
          <a:prstGeom prst="roundRect">
            <a:avLst>
              <a:gd name="adj" fmla="val 1591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144000" rIns="360000" bIns="0" anchor="t" anchorCtr="0">
            <a:noAutofit/>
          </a:bodyPr>
          <a:lstStyle/>
          <a:p>
            <a:pPr algn="ctr"/>
            <a:r>
              <a:rPr lang="en-GB" sz="1800" dirty="0">
                <a:solidFill>
                  <a:schemeClr val="tx1">
                    <a:lumMod val="85000"/>
                  </a:schemeClr>
                </a:solidFill>
              </a:rPr>
              <a:t>A duke</a:t>
            </a:r>
            <a:r>
              <a:rPr lang="en-GB" sz="1800" i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tx1">
                    <a:lumMod val="85000"/>
                  </a:schemeClr>
                </a:solidFill>
              </a:rPr>
              <a:t>disguised as a monk, </a:t>
            </a:r>
            <a:r>
              <a:rPr lang="en-GB" sz="1800" i="1" dirty="0">
                <a:solidFill>
                  <a:schemeClr val="tx1">
                    <a:lumMod val="85000"/>
                  </a:schemeClr>
                </a:solidFill>
              </a:rPr>
              <a:t>Measure for Measure</a:t>
            </a:r>
            <a:r>
              <a:rPr lang="en-GB" sz="1800" dirty="0">
                <a:solidFill>
                  <a:schemeClr val="tx1">
                    <a:lumMod val="85000"/>
                  </a:schemeClr>
                </a:solidFill>
              </a:rPr>
              <a:t> (RSC, 1983)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000" dirty="0">
              <a:uFillTx/>
              <a:latin typeface="+mn-lt"/>
            </a:endParaRPr>
          </a:p>
        </p:txBody>
      </p:sp>
      <p:pic>
        <p:nvPicPr>
          <p:cNvPr id="2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18468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www.sheffield.ac.uk/english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318423" y="1323045"/>
            <a:ext cx="7609252" cy="518809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/>
              <a:t>	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When my love swears that she is made of truth,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I do believe her, though I know she lies,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That she might think me some untutored youth,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4	Unlearned in the world’s false subtleties.                             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Thus vainly thinking that she thinks me young,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Although she knows my days are past the best,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Simply I credit her false-speaking tongue;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8	On both sides thus is simple truth suppressed.                           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But wherefore says she not she is unjust?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And wherefore say not I that I am old?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O love’s best habit is in seeming trust,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12 	And age in love loves not to have years told.                    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	Therefore I lie with her, and she with me,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	And in our faults by lies we flattered be.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52164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www.sheffield.ac.uk/english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280323" y="1351620"/>
            <a:ext cx="7609252" cy="518809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/>
              <a:t>	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When my love swears that she is made of truth,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I do believe her, </a:t>
            </a:r>
            <a:r>
              <a:rPr lang="en-GB" sz="1800" b="1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though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 know she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lies</a:t>
            </a:r>
            <a:r>
              <a:rPr lang="en-GB" sz="1800" b="1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That she might think me some untutored youth,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4	</a:t>
            </a:r>
            <a:r>
              <a:rPr lang="en-GB" sz="1800" b="1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Unskilful</a:t>
            </a:r>
            <a:r>
              <a:rPr lang="en-GB" sz="1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 the world’s </a:t>
            </a:r>
            <a:r>
              <a:rPr lang="en-GB" sz="1800" b="1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forgeries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        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Thus vainly thinking that she thinks me young,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5963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Although </a:t>
            </a:r>
            <a:r>
              <a:rPr lang="en-GB" sz="1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know</a:t>
            </a:r>
            <a:r>
              <a:rPr lang="en-GB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GB" sz="1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en-GB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GB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past the best: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5963" algn="l"/>
              </a:tabLst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I, smiling,</a:t>
            </a:r>
            <a:r>
              <a:rPr lang="en-GB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credit her false-speaking tongue,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5963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8 	</a:t>
            </a:r>
            <a:r>
              <a:rPr lang="en-GB" sz="1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Outfacing faults in love, with love’s ill rest</a:t>
            </a:r>
            <a:r>
              <a:rPr lang="en-GB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5963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But wherefore says </a:t>
            </a:r>
            <a:r>
              <a:rPr lang="en-GB" sz="1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love</a:t>
            </a:r>
            <a:r>
              <a:rPr lang="en-GB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n-GB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she is </a:t>
            </a:r>
            <a:r>
              <a:rPr lang="en-GB" sz="1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5963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And wherefore say not I, that I am old?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5963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O, love’s best habit is </a:t>
            </a:r>
            <a:r>
              <a:rPr lang="en-GB" sz="1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soothing tongue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	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5963" algn="l"/>
                <a:tab pos="125730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12 	And age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 love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loves not to have years told. 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5963" algn="l"/>
                <a:tab pos="1074738" algn="l"/>
                <a:tab pos="125730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	Therefore </a:t>
            </a:r>
            <a:r>
              <a:rPr lang="en-GB" sz="1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I’ll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lie with </a:t>
            </a:r>
            <a:r>
              <a:rPr lang="en-GB" sz="1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GB" sz="1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with me,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5963" algn="l"/>
                <a:tab pos="1074738" algn="l"/>
              </a:tabLst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sz="1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that</a:t>
            </a:r>
            <a:r>
              <a:rPr lang="en-GB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our faults </a:t>
            </a:r>
            <a:r>
              <a:rPr lang="en-GB" sz="1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love thus smothered</a:t>
            </a:r>
            <a:r>
              <a:rPr lang="en-GB" sz="18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be.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CC10C8C-E5B9-49D9-960C-C90FDF921590}"/>
              </a:ext>
            </a:extLst>
          </p:cNvPr>
          <p:cNvSpPr/>
          <p:nvPr/>
        </p:nvSpPr>
        <p:spPr>
          <a:xfrm>
            <a:off x="1992479" y="2998781"/>
            <a:ext cx="3528392" cy="320394"/>
          </a:xfrm>
          <a:prstGeom prst="rect">
            <a:avLst/>
          </a:prstGeom>
          <a:solidFill>
            <a:srgbClr val="FFC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CC80BF9-4556-44DA-9FB2-7988795810B8}"/>
              </a:ext>
            </a:extLst>
          </p:cNvPr>
          <p:cNvSpPr/>
          <p:nvPr/>
        </p:nvSpPr>
        <p:spPr>
          <a:xfrm>
            <a:off x="1010072" y="3945664"/>
            <a:ext cx="5112568" cy="626335"/>
          </a:xfrm>
          <a:prstGeom prst="rect">
            <a:avLst/>
          </a:prstGeom>
          <a:solidFill>
            <a:srgbClr val="FFC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2638820-7A4F-4A57-A178-DD29836C0403}"/>
              </a:ext>
            </a:extLst>
          </p:cNvPr>
          <p:cNvSpPr/>
          <p:nvPr/>
        </p:nvSpPr>
        <p:spPr>
          <a:xfrm>
            <a:off x="3265655" y="4634045"/>
            <a:ext cx="2124236" cy="332291"/>
          </a:xfrm>
          <a:prstGeom prst="rect">
            <a:avLst/>
          </a:prstGeom>
          <a:solidFill>
            <a:srgbClr val="FFC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2638820-7A4F-4A57-A178-DD29836C0403}"/>
              </a:ext>
            </a:extLst>
          </p:cNvPr>
          <p:cNvSpPr/>
          <p:nvPr/>
        </p:nvSpPr>
        <p:spPr>
          <a:xfrm>
            <a:off x="2779880" y="5217722"/>
            <a:ext cx="1344445" cy="332291"/>
          </a:xfrm>
          <a:prstGeom prst="rect">
            <a:avLst/>
          </a:prstGeom>
          <a:solidFill>
            <a:srgbClr val="FFC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318423" y="338138"/>
            <a:ext cx="7684382" cy="791922"/>
          </a:xfrm>
        </p:spPr>
        <p:txBody>
          <a:bodyPr/>
          <a:lstStyle/>
          <a:p>
            <a:r>
              <a:rPr lang="en-GB" sz="2400" dirty="0">
                <a:latin typeface="+mn-lt"/>
              </a:rPr>
              <a:t>Version of ‘When my love swears’, printed in 1599; differences from 1609 version shown in blue</a:t>
            </a:r>
            <a:br>
              <a:rPr lang="en-GB" sz="2400" dirty="0">
                <a:latin typeface="+mn-lt"/>
              </a:rPr>
            </a:br>
            <a:r>
              <a:rPr lang="en-GB" sz="2800" dirty="0" smtClean="0">
                <a:latin typeface="+mn-lt"/>
              </a:rPr>
              <a:t/>
            </a:r>
            <a:br>
              <a:rPr lang="en-GB" sz="2800" dirty="0" smtClean="0">
                <a:latin typeface="+mn-lt"/>
              </a:rPr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13" name="Google Shape;1373;p65"/>
          <p:cNvSpPr>
            <a:spLocks noGrp="1"/>
          </p:cNvSpPr>
          <p:nvPr>
            <p:ph type="body" idx="4294967295"/>
          </p:nvPr>
        </p:nvSpPr>
        <p:spPr>
          <a:xfrm>
            <a:off x="7762875" y="4571999"/>
            <a:ext cx="3490183" cy="1745726"/>
          </a:xfrm>
          <a:prstGeom prst="roundRect">
            <a:avLst>
              <a:gd name="adj" fmla="val 1591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144000" rIns="360000" bIns="0" anchor="t" anchorCtr="0">
            <a:noAutofit/>
          </a:bodyPr>
          <a:lstStyle/>
          <a:p>
            <a:pPr marL="342900" indent="-342900" algn="ctr">
              <a:buAutoNum type="arabicParenBoth"/>
            </a:pPr>
            <a:r>
              <a:rPr lang="en-GB" sz="1800" dirty="0"/>
              <a:t>Faults in love which are smothered</a:t>
            </a:r>
          </a:p>
          <a:p>
            <a:pPr marL="342900" indent="-342900" algn="ctr">
              <a:buAutoNum type="arabicParenBoth"/>
            </a:pPr>
            <a:r>
              <a:rPr lang="en-GB" sz="1800" dirty="0"/>
              <a:t>Faults with are smothered in love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000" dirty="0">
              <a:uFillTx/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623882" y="5686425"/>
            <a:ext cx="1138993" cy="9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8565" y="6265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63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7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122;p52"/>
          <p:cNvSpPr txBox="1">
            <a:spLocks/>
          </p:cNvSpPr>
          <p:nvPr/>
        </p:nvSpPr>
        <p:spPr>
          <a:xfrm>
            <a:off x="1209674" y="4229100"/>
            <a:ext cx="9496425" cy="21431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44000" tIns="2160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 kern="0" dirty="0" smtClean="0">
                <a:solidFill>
                  <a:schemeClr val="bg1"/>
                </a:solidFill>
                <a:latin typeface="TUOS Stephenson" panose="02070503080000020004" pitchFamily="18" charset="0"/>
              </a:rPr>
              <a:t>Professor Cathy Shrank: </a:t>
            </a:r>
            <a:r>
              <a:rPr lang="en-GB" sz="2800" kern="0" dirty="0" smtClean="0">
                <a:solidFill>
                  <a:schemeClr val="bg1"/>
                </a:solidFill>
                <a:latin typeface="TUOS Stephenson" panose="02070503080000020004" pitchFamily="18" charset="0"/>
              </a:rPr>
              <a:t>c.shrank@sheffield.ac.uk</a:t>
            </a:r>
          </a:p>
          <a:p>
            <a:pPr algn="ctr"/>
            <a:endParaRPr lang="en-GB" sz="2800" kern="0" dirty="0" smtClean="0">
              <a:solidFill>
                <a:schemeClr val="bg1"/>
              </a:solidFill>
              <a:latin typeface="TUOS Stephenson" panose="02070503080000020004" pitchFamily="18" charset="0"/>
            </a:endParaRPr>
          </a:p>
          <a:p>
            <a:r>
              <a:rPr lang="en-GB" sz="2400" kern="0" dirty="0" smtClean="0">
                <a:solidFill>
                  <a:schemeClr val="bg1"/>
                </a:solidFill>
                <a:latin typeface="TUOS Blake" panose="020B0503040000020004" pitchFamily="34" charset="0"/>
              </a:rPr>
              <a:t>+ canine associates (apologies for any barking during the recording)</a:t>
            </a:r>
            <a:endParaRPr lang="en-GB" sz="2400" kern="0" dirty="0">
              <a:solidFill>
                <a:schemeClr val="bg1"/>
              </a:solidFill>
              <a:latin typeface="TUOS Blake" panose="020B0503040000020004" pitchFamily="34" charset="0"/>
            </a:endParaRPr>
          </a:p>
        </p:txBody>
      </p:sp>
      <p:sp>
        <p:nvSpPr>
          <p:cNvPr id="13" name="Google Shape;1125;p52"/>
          <p:cNvSpPr txBox="1">
            <a:spLocks/>
          </p:cNvSpPr>
          <p:nvPr/>
        </p:nvSpPr>
        <p:spPr>
          <a:xfrm>
            <a:off x="7061201" y="136526"/>
            <a:ext cx="48895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lnSpc>
                <a:spcPct val="90000"/>
              </a:lnSpc>
              <a:buClr>
                <a:schemeClr val="accent2"/>
              </a:buClr>
              <a:buSzPts val="1400"/>
            </a:pPr>
            <a:r>
              <a:rPr lang="en-GB" kern="0" smtClean="0">
                <a:solidFill>
                  <a:schemeClr val="bg1"/>
                </a:solidFill>
              </a:rPr>
              <a:t>www.sheffield.ac.uk/english</a:t>
            </a:r>
            <a:endParaRPr lang="en-GB" kern="0" dirty="0">
              <a:solidFill>
                <a:schemeClr val="bg1"/>
              </a:solidFill>
            </a:endParaRPr>
          </a:p>
        </p:txBody>
      </p:sp>
      <p:pic>
        <p:nvPicPr>
          <p:cNvPr id="15" name="Content Placeholder 3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xmlns="" id="{7B65BD81-6D2F-4DE7-84A5-5DD79FB48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32" y="1320119"/>
            <a:ext cx="2808312" cy="2808312"/>
          </a:xfrm>
          <a:prstGeom prst="rect">
            <a:avLst/>
          </a:prstGeom>
        </p:spPr>
      </p:pic>
      <p:pic>
        <p:nvPicPr>
          <p:cNvPr id="16" name="Picture 15" descr="A cat lying on a bed&#10;&#10;Description automatically generated">
            <a:extLst>
              <a:ext uri="{FF2B5EF4-FFF2-40B4-BE49-F238E27FC236}">
                <a16:creationId xmlns:a16="http://schemas.microsoft.com/office/drawing/2014/main" xmlns="" id="{213AF488-80BB-4099-999E-A743258F64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8121"/>
            <a:ext cx="3696409" cy="2772307"/>
          </a:xfrm>
          <a:prstGeom prst="rect">
            <a:avLst/>
          </a:prstGeom>
        </p:spPr>
      </p:pic>
      <p:pic>
        <p:nvPicPr>
          <p:cNvPr id="2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2535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293" y="260500"/>
            <a:ext cx="7684382" cy="791922"/>
          </a:xfrm>
        </p:spPr>
        <p:txBody>
          <a:bodyPr/>
          <a:lstStyle/>
          <a:p>
            <a:r>
              <a:rPr lang="en-GB" sz="2800" dirty="0">
                <a:latin typeface="+mn-lt"/>
              </a:rPr>
              <a:t>Structure: 3 quatrains (4-line rhyming units) </a:t>
            </a:r>
            <a:r>
              <a:rPr lang="en-GB" sz="2800" dirty="0" smtClean="0">
                <a:latin typeface="+mn-lt"/>
              </a:rPr>
              <a:t/>
            </a:r>
            <a:br>
              <a:rPr lang="en-GB" sz="2800" dirty="0" smtClean="0">
                <a:latin typeface="+mn-lt"/>
              </a:rPr>
            </a:br>
            <a:r>
              <a:rPr lang="en-GB" sz="2800" dirty="0" smtClean="0">
                <a:latin typeface="+mn-lt"/>
              </a:rPr>
              <a:t>+ </a:t>
            </a:r>
            <a:r>
              <a:rPr lang="en-GB" sz="2800" dirty="0">
                <a:latin typeface="+mn-lt"/>
              </a:rPr>
              <a:t>rhyming couplet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www.sheffield.ac.uk/english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318423" y="1323045"/>
            <a:ext cx="7609252" cy="518809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/>
              <a:t>	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When my love swears that she is made of truth,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I do believe her, though I know she lies,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That she might think me some untutored youth,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4	Unlearned in the world’s false subtleties. 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                    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Thus vainly thinking that she thinks me young,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Although she knows my days are past the best,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Simply I credit her false-speaking tongue;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8	On both sides thus is simple truth suppressed.                     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But wherefore says she not she is unjust?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And wherefore say not I that I am old?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O love’s best habit is in seeming trust,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12 	And age in love loves not to have years told. 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                   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	Therefore I lie with her, and she with me,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	And in our faults by lies we flattered be.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09595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293" y="260500"/>
            <a:ext cx="7684382" cy="791922"/>
          </a:xfrm>
        </p:spPr>
        <p:txBody>
          <a:bodyPr/>
          <a:lstStyle/>
          <a:p>
            <a:r>
              <a:rPr lang="en-GB" sz="2800" dirty="0">
                <a:latin typeface="+mn-lt"/>
              </a:rPr>
              <a:t>Structure: 3 quatrains (4-line rhyming units) </a:t>
            </a:r>
            <a:r>
              <a:rPr lang="en-GB" sz="2800" dirty="0" smtClean="0">
                <a:latin typeface="+mn-lt"/>
              </a:rPr>
              <a:t/>
            </a:r>
            <a:br>
              <a:rPr lang="en-GB" sz="2800" dirty="0" smtClean="0">
                <a:latin typeface="+mn-lt"/>
              </a:rPr>
            </a:br>
            <a:r>
              <a:rPr lang="en-GB" sz="2800" dirty="0" smtClean="0">
                <a:latin typeface="+mn-lt"/>
              </a:rPr>
              <a:t>+ </a:t>
            </a:r>
            <a:r>
              <a:rPr lang="en-GB" sz="2800" dirty="0">
                <a:latin typeface="+mn-lt"/>
              </a:rPr>
              <a:t>rhyming couplet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www.sheffield.ac.uk/english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318423" y="1323045"/>
            <a:ext cx="7609252" cy="518809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/>
              <a:t>	</a:t>
            </a:r>
            <a:r>
              <a:rPr lang="en-GB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my love swears that she is made of truth,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 do believe her, though I know she lies,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That she might think me some untutored youth,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	Unlearned in the world’s false subtleties. 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                    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Thus vainly thinking that she thinks me young,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Although she knows my days are past the best,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Simply I credit her false-speaking tongue;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8	On both sides thus is simple truth suppressed.                     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But wherefore says she not she is unjust?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And wherefore say not I that I am old?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O love’s best habit is in seeming trust,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12 	And age in love loves not to have years told. 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                   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	Therefore I lie with her, and she with me,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	And in our faults by lies we flattered be.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B581A45-E1E6-4D03-86CF-E3ACDC5394A5}"/>
              </a:ext>
            </a:extLst>
          </p:cNvPr>
          <p:cNvSpPr/>
          <p:nvPr/>
        </p:nvSpPr>
        <p:spPr>
          <a:xfrm>
            <a:off x="4123049" y="1323045"/>
            <a:ext cx="1622296" cy="262994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B581A45-E1E6-4D03-86CF-E3ACDC5394A5}"/>
              </a:ext>
            </a:extLst>
          </p:cNvPr>
          <p:cNvSpPr/>
          <p:nvPr/>
        </p:nvSpPr>
        <p:spPr>
          <a:xfrm>
            <a:off x="5081770" y="1962150"/>
            <a:ext cx="663575" cy="228600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84166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293" y="260500"/>
            <a:ext cx="7684382" cy="791922"/>
          </a:xfrm>
        </p:spPr>
        <p:txBody>
          <a:bodyPr/>
          <a:lstStyle/>
          <a:p>
            <a:r>
              <a:rPr lang="en-GB" sz="2800" dirty="0">
                <a:latin typeface="+mn-lt"/>
              </a:rPr>
              <a:t>Structure: 3 quatrains (4-line rhyming units) </a:t>
            </a:r>
            <a:r>
              <a:rPr lang="en-GB" sz="2800" dirty="0" smtClean="0">
                <a:latin typeface="+mn-lt"/>
              </a:rPr>
              <a:t/>
            </a:r>
            <a:br>
              <a:rPr lang="en-GB" sz="2800" dirty="0" smtClean="0">
                <a:latin typeface="+mn-lt"/>
              </a:rPr>
            </a:br>
            <a:r>
              <a:rPr lang="en-GB" sz="2800" dirty="0" smtClean="0">
                <a:latin typeface="+mn-lt"/>
              </a:rPr>
              <a:t>+ </a:t>
            </a:r>
            <a:r>
              <a:rPr lang="en-GB" sz="2800" dirty="0">
                <a:latin typeface="+mn-lt"/>
              </a:rPr>
              <a:t>rhyming couplet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www.sheffield.ac.uk/english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318423" y="1323045"/>
            <a:ext cx="7609252" cy="518809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/>
              <a:t>	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When my love swears that she is made of truth,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I do believe her, though I know she lies,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That she might think me some untutored youth,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4	Unlearned in the world’s false subtleties. 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                    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Thus vainly thinking that she thinks me young,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Although she knows my days are past the best,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Simply I credit her false-speaking tongue;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	On both sides thus is simple truth suppressed.</a:t>
            </a:r>
            <a:r>
              <a:rPr lang="en-GB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               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But wherefore says she not she is unjust?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And wherefore say not I that I am old?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O love’s best habit is in seeming trust,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12 	And age in love loves not to have years told. 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                   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	Therefore I lie with her, and she with me,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	And in our faults by lies we flattered be.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22349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293" y="260500"/>
            <a:ext cx="7684382" cy="791922"/>
          </a:xfrm>
        </p:spPr>
        <p:txBody>
          <a:bodyPr/>
          <a:lstStyle/>
          <a:p>
            <a:r>
              <a:rPr lang="en-GB" sz="2800" dirty="0">
                <a:latin typeface="+mn-lt"/>
              </a:rPr>
              <a:t>Structure: 3 quatrains (4-line rhyming units) </a:t>
            </a:r>
            <a:r>
              <a:rPr lang="en-GB" sz="2800" dirty="0" smtClean="0">
                <a:latin typeface="+mn-lt"/>
              </a:rPr>
              <a:t/>
            </a:r>
            <a:br>
              <a:rPr lang="en-GB" sz="2800" dirty="0" smtClean="0">
                <a:latin typeface="+mn-lt"/>
              </a:rPr>
            </a:br>
            <a:r>
              <a:rPr lang="en-GB" sz="2800" dirty="0" smtClean="0">
                <a:latin typeface="+mn-lt"/>
              </a:rPr>
              <a:t>+ </a:t>
            </a:r>
            <a:r>
              <a:rPr lang="en-GB" sz="2800" dirty="0">
                <a:latin typeface="+mn-lt"/>
              </a:rPr>
              <a:t>rhyming couplet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www.sheffield.ac.uk/english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318423" y="1323045"/>
            <a:ext cx="7609252" cy="518809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/>
              <a:t>	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When my love swears that she is made of truth,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I do believe her, though I know she lies,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That she might think me some untutored youth,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4	Unlearned in the world’s false subtleties. 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                    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Thus vainly thinking that she thinks me young,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Although she knows my days are past the best,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Simply I credit her false-speaking tongue;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8	On both sides thus is simple truth suppressed.                     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wherefore says she not she is unjust?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And wherefore say not I that I am old?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 love’s best habit is in seeming trust,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	And age in love loves not to have years told. 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                   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	Therefore I lie with her, and she with me,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	And in our faults by lies we flattered be.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B581A45-E1E6-4D03-86CF-E3ACDC5394A5}"/>
              </a:ext>
            </a:extLst>
          </p:cNvPr>
          <p:cNvSpPr/>
          <p:nvPr/>
        </p:nvSpPr>
        <p:spPr>
          <a:xfrm>
            <a:off x="1068699" y="4298302"/>
            <a:ext cx="448951" cy="242596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B581A45-E1E6-4D03-86CF-E3ACDC5394A5}"/>
              </a:ext>
            </a:extLst>
          </p:cNvPr>
          <p:cNvSpPr/>
          <p:nvPr/>
        </p:nvSpPr>
        <p:spPr>
          <a:xfrm>
            <a:off x="3190875" y="4856820"/>
            <a:ext cx="1714500" cy="324780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Google Shape;1373;p65"/>
          <p:cNvSpPr>
            <a:spLocks noGrp="1"/>
          </p:cNvSpPr>
          <p:nvPr>
            <p:ph type="body" idx="4294967295"/>
          </p:nvPr>
        </p:nvSpPr>
        <p:spPr>
          <a:xfrm>
            <a:off x="6073776" y="4039292"/>
            <a:ext cx="2581950" cy="835886"/>
          </a:xfrm>
          <a:prstGeom prst="roundRect">
            <a:avLst>
              <a:gd name="adj" fmla="val 1591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144000" rIns="360000" bIns="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</a:pPr>
            <a:r>
              <a:rPr lang="en-GB" sz="1800" dirty="0" smtClean="0"/>
              <a:t>The ‘turn’ in the argument (</a:t>
            </a:r>
            <a:r>
              <a:rPr lang="en-GB" sz="1800" i="1" dirty="0" err="1" smtClean="0"/>
              <a:t>volta</a:t>
            </a:r>
            <a:r>
              <a:rPr lang="en-GB" sz="1800" dirty="0" smtClean="0"/>
              <a:t>)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000" dirty="0">
              <a:uFillTx/>
              <a:latin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362575" y="4457235"/>
            <a:ext cx="711202" cy="4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1373;p65"/>
          <p:cNvSpPr>
            <a:spLocks noGrp="1"/>
          </p:cNvSpPr>
          <p:nvPr>
            <p:ph type="body" idx="4294967295"/>
          </p:nvPr>
        </p:nvSpPr>
        <p:spPr>
          <a:xfrm>
            <a:off x="6073776" y="5066242"/>
            <a:ext cx="2581950" cy="1048808"/>
          </a:xfrm>
          <a:prstGeom prst="roundRect">
            <a:avLst>
              <a:gd name="adj" fmla="val 1591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144000" rIns="360000" bIns="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</a:pPr>
            <a:r>
              <a:rPr lang="en-GB" sz="1800" dirty="0"/>
              <a:t>trust: truthfulness (on her part); trust (on his)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000" dirty="0">
              <a:uFillTx/>
              <a:latin typeface="+mn-lt"/>
            </a:endParaRPr>
          </a:p>
        </p:txBody>
      </p:sp>
      <p:pic>
        <p:nvPicPr>
          <p:cNvPr id="2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90159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2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2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build="p" animBg="1"/>
      <p:bldP spid="11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293" y="260500"/>
            <a:ext cx="7684382" cy="791922"/>
          </a:xfrm>
        </p:spPr>
        <p:txBody>
          <a:bodyPr/>
          <a:lstStyle/>
          <a:p>
            <a:r>
              <a:rPr lang="en-GB" sz="2800" dirty="0">
                <a:latin typeface="+mn-lt"/>
              </a:rPr>
              <a:t>Structure: 3 quatrains (4-line rhyming units) </a:t>
            </a:r>
            <a:r>
              <a:rPr lang="en-GB" sz="2800" dirty="0" smtClean="0">
                <a:latin typeface="+mn-lt"/>
              </a:rPr>
              <a:t/>
            </a:r>
            <a:br>
              <a:rPr lang="en-GB" sz="2800" dirty="0" smtClean="0">
                <a:latin typeface="+mn-lt"/>
              </a:rPr>
            </a:br>
            <a:r>
              <a:rPr lang="en-GB" sz="2800" dirty="0" smtClean="0">
                <a:latin typeface="+mn-lt"/>
              </a:rPr>
              <a:t>+ </a:t>
            </a:r>
            <a:r>
              <a:rPr lang="en-GB" sz="2800" dirty="0">
                <a:latin typeface="+mn-lt"/>
              </a:rPr>
              <a:t>rhyming couplet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www.sheffield.ac.uk/english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318423" y="1323045"/>
            <a:ext cx="7609252" cy="518809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/>
              <a:t>	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When my love swears that she is made of truth,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I do believe her, though I know she lies,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That she might think me some untutored youth,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4	Unlearned in the world’s false subtleties. 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                    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Thus vainly thinking that she thinks me young,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Although she knows my days are past the best,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Simply I credit her false-speaking tongue;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8	On both sides thus is simple truth suppressed.                     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But wherefore says she not she is unjust?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And wherefore say not I that I am old?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O love’s best habit is in seeming trust,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12 	And age in love loves not to have years told. 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                   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 I lie with her, and she with me,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And in our faults by lies we flattered be.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B581A45-E1E6-4D03-86CF-E3ACDC5394A5}"/>
              </a:ext>
            </a:extLst>
          </p:cNvPr>
          <p:cNvSpPr/>
          <p:nvPr/>
        </p:nvSpPr>
        <p:spPr>
          <a:xfrm>
            <a:off x="1266825" y="5752170"/>
            <a:ext cx="1019176" cy="324780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15911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3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www.sheffield.ac.uk/english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318423" y="1323045"/>
            <a:ext cx="7609252" cy="518809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/>
              <a:t>	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When my love swears that she is made of truth,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I do believe her, though I know she lies,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That she might think me some untutored youth,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4	Unlearned in the world’s false subtleties.                             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Thus vainly thinking that she thinks me young,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Although she knows my days are past the best,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Simply I credit her false-speaking tongue;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8	On both sides thus is simple truth suppressed.                           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But wherefore says she not she is unjust?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And wherefore say not I that I am old?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O love’s best habit is in seeming trust,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12 	And age in love loves not to have years told.                    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	Therefore I lie with her, and she with me,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	And in our faults by lies we flattered be.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19706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www.sheffield.ac.uk/english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318423" y="1323045"/>
            <a:ext cx="7609252" cy="518809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600" dirty="0"/>
              <a:t>	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When my love swears that she is made of truth,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I do believe her, though I know she lies,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That she might think me some untutored youth,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4	Unlearned in the world’s false subtleties.                             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Thus vainly thinking that she thinks me young,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Although she knows my days are past the best,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Simply I credit her false-speaking tongue;	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8	On both sides thus is simple truth suppressed.                           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But </a:t>
            </a:r>
            <a:r>
              <a:rPr lang="en-GB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wherefore says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she not she is unjust?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And </a:t>
            </a:r>
            <a:r>
              <a:rPr lang="en-GB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wherefore say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not I that I am old?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O love’s best habit is in seeming trust,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12 	And age in love loves not to have years told.                           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	Therefore I lie with her, and she with me,</a:t>
            </a:r>
          </a:p>
          <a:p>
            <a:pPr>
              <a:spcBef>
                <a:spcPts val="600"/>
              </a:spcBef>
              <a:spcAft>
                <a:spcPts val="0"/>
              </a:spcAft>
              <a:tabLst>
                <a:tab pos="717550" algn="l"/>
              </a:tabLst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		And in our faults by lies we flattered be.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Google Shape;1373;p65"/>
          <p:cNvSpPr>
            <a:spLocks noGrp="1"/>
          </p:cNvSpPr>
          <p:nvPr>
            <p:ph type="body" idx="4294967295"/>
          </p:nvPr>
        </p:nvSpPr>
        <p:spPr>
          <a:xfrm>
            <a:off x="6636700" y="3744017"/>
            <a:ext cx="3288350" cy="1083535"/>
          </a:xfrm>
          <a:prstGeom prst="roundRect">
            <a:avLst>
              <a:gd name="adj" fmla="val 1591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144000" rIns="360000" bIns="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</a:pPr>
            <a:r>
              <a:rPr lang="en-GB" sz="1800" b="1" dirty="0"/>
              <a:t>Anaphora: </a:t>
            </a:r>
            <a:r>
              <a:rPr lang="en-GB" sz="1800" dirty="0"/>
              <a:t>repetition of a word of clause at or near the start of a line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000" dirty="0">
              <a:uFillTx/>
              <a:latin typeface="+mn-l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544499" y="4285785"/>
            <a:ext cx="109220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31081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University Of Sheffield">
  <a:themeElements>
    <a:clrScheme name="University Of Sheffield">
      <a:dk1>
        <a:srgbClr val="333738"/>
      </a:dk1>
      <a:lt1>
        <a:srgbClr val="FFFFFF"/>
      </a:lt1>
      <a:dk2>
        <a:srgbClr val="333738"/>
      </a:dk2>
      <a:lt2>
        <a:srgbClr val="FFFFFF"/>
      </a:lt2>
      <a:accent1>
        <a:srgbClr val="009FDA"/>
      </a:accent1>
      <a:accent2>
        <a:srgbClr val="1F145D"/>
      </a:accent2>
      <a:accent3>
        <a:srgbClr val="F9E300"/>
      </a:accent3>
      <a:accent4>
        <a:srgbClr val="009B48"/>
      </a:accent4>
      <a:accent5>
        <a:srgbClr val="77216F"/>
      </a:accent5>
      <a:accent6>
        <a:srgbClr val="00747A"/>
      </a:accent6>
      <a:hlink>
        <a:srgbClr val="009FDA"/>
      </a:hlink>
      <a:folHlink>
        <a:srgbClr val="7721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niversity Of Sheffield">
  <a:themeElements>
    <a:clrScheme name="University Of Sheffield">
      <a:dk1>
        <a:srgbClr val="333738"/>
      </a:dk1>
      <a:lt1>
        <a:sysClr val="window" lastClr="FFFFFF"/>
      </a:lt1>
      <a:dk2>
        <a:srgbClr val="333738"/>
      </a:dk2>
      <a:lt2>
        <a:srgbClr val="FFFFFF"/>
      </a:lt2>
      <a:accent1>
        <a:srgbClr val="009FDA"/>
      </a:accent1>
      <a:accent2>
        <a:srgbClr val="1F145D"/>
      </a:accent2>
      <a:accent3>
        <a:srgbClr val="F9E300"/>
      </a:accent3>
      <a:accent4>
        <a:srgbClr val="009B48"/>
      </a:accent4>
      <a:accent5>
        <a:srgbClr val="77216F"/>
      </a:accent5>
      <a:accent6>
        <a:srgbClr val="00747A"/>
      </a:accent6>
      <a:hlink>
        <a:srgbClr val="009FDA"/>
      </a:hlink>
      <a:folHlink>
        <a:srgbClr val="77216F"/>
      </a:folHlink>
    </a:clrScheme>
    <a:fontScheme name="University Of Sheffield">
      <a:majorFont>
        <a:latin typeface="TUOS Stephenson"/>
        <a:ea typeface=""/>
        <a:cs typeface=""/>
      </a:majorFont>
      <a:minorFont>
        <a:latin typeface="TUOS Blak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Aft>
            <a:spcPts val="600"/>
          </a:spcAft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lnSpc>
            <a:spcPct val="90000"/>
          </a:lnSpc>
          <a:spcAft>
            <a:spcPts val="600"/>
          </a:spcAft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8" id="{560224AC-BB8F-447E-8255-0F8E4FD6D301}" vid="{3DB6C916-993B-4B32-80E2-3B91F1AA2D3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230</Words>
  <Application>Microsoft Office PowerPoint</Application>
  <PresentationFormat>Widescreen</PresentationFormat>
  <Paragraphs>237</Paragraphs>
  <Slides>15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TUOS Blake</vt:lpstr>
      <vt:lpstr>TUOS Stephenson</vt:lpstr>
      <vt:lpstr>1_University Of Sheffield</vt:lpstr>
      <vt:lpstr>University Of Sheffield</vt:lpstr>
      <vt:lpstr>PowerPoint Presentation</vt:lpstr>
      <vt:lpstr>PowerPoint Presentation</vt:lpstr>
      <vt:lpstr>Structure: 3 quatrains (4-line rhyming units)  + rhyming couplet </vt:lpstr>
      <vt:lpstr>Structure: 3 quatrains (4-line rhyming units)  + rhyming couplet </vt:lpstr>
      <vt:lpstr>Structure: 3 quatrains (4-line rhyming units)  + rhyming couplet </vt:lpstr>
      <vt:lpstr>Structure: 3 quatrains (4-line rhyming units)  + rhyming couplet </vt:lpstr>
      <vt:lpstr>Structure: 3 quatrains (4-line rhyming units)  + rhyming couplet </vt:lpstr>
      <vt:lpstr>PowerPoint Presentation</vt:lpstr>
      <vt:lpstr>PowerPoint Presentation</vt:lpstr>
      <vt:lpstr>polyptoton: repetition of a word in a different grammatical form (see ‘Sounds of Poetry’ worksheet)  </vt:lpstr>
      <vt:lpstr>Puns  </vt:lpstr>
      <vt:lpstr>Puns  </vt:lpstr>
      <vt:lpstr>Puns  </vt:lpstr>
      <vt:lpstr>PowerPoint Presentation</vt:lpstr>
      <vt:lpstr>Version of ‘When my love swears’, printed in 1599; differences from 1609 version shown in blue   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Peter Haynes</cp:lastModifiedBy>
  <cp:revision>29</cp:revision>
  <dcterms:created xsi:type="dcterms:W3CDTF">2020-03-30T12:09:56Z</dcterms:created>
  <dcterms:modified xsi:type="dcterms:W3CDTF">2020-04-07T11:36:56Z</dcterms:modified>
</cp:coreProperties>
</file>